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9" r:id="rId3"/>
    <p:sldId id="318" r:id="rId4"/>
    <p:sldId id="31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0000"/>
    <a:srgbClr val="FF66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3404" autoAdjust="0"/>
  </p:normalViewPr>
  <p:slideViewPr>
    <p:cSldViewPr>
      <p:cViewPr varScale="1">
        <p:scale>
          <a:sx n="63" d="100"/>
          <a:sy n="63" d="100"/>
        </p:scale>
        <p:origin x="1332" y="28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2FF409CA-E5E4-2378-D192-8FEB0F382598}"/>
              </a:ext>
            </a:extLst>
          </p:cNvPr>
          <p:cNvSpPr/>
          <p:nvPr/>
        </p:nvSpPr>
        <p:spPr>
          <a:xfrm>
            <a:off x="296562" y="362870"/>
            <a:ext cx="6264876" cy="9180258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F41C2B46-AF42-0B33-3421-A1199CFF99E3}"/>
              </a:ext>
            </a:extLst>
          </p:cNvPr>
          <p:cNvSpPr/>
          <p:nvPr/>
        </p:nvSpPr>
        <p:spPr>
          <a:xfrm>
            <a:off x="207439" y="232273"/>
            <a:ext cx="6443122" cy="94414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EA2DFD8-2BB2-FB73-85FE-8A11C9D9B730}"/>
              </a:ext>
            </a:extLst>
          </p:cNvPr>
          <p:cNvGrpSpPr/>
          <p:nvPr/>
        </p:nvGrpSpPr>
        <p:grpSpPr>
          <a:xfrm>
            <a:off x="969364" y="844062"/>
            <a:ext cx="4919272" cy="8217875"/>
            <a:chOff x="969364" y="844062"/>
            <a:chExt cx="4919272" cy="8217875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A181C1EA-FCE0-9998-D844-D635CEDB04E7}"/>
                </a:ext>
              </a:extLst>
            </p:cNvPr>
            <p:cNvSpPr txBox="1"/>
            <p:nvPr/>
          </p:nvSpPr>
          <p:spPr>
            <a:xfrm rot="5400000">
              <a:off x="-2488875" y="4302301"/>
              <a:ext cx="8217874" cy="130139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チラシ・広告等は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着払いで返送いたします！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0483DD2-47AF-1E2C-2590-ADA0E4DFD10B}"/>
                </a:ext>
              </a:extLst>
            </p:cNvPr>
            <p:cNvGrpSpPr/>
            <p:nvPr/>
          </p:nvGrpSpPr>
          <p:grpSpPr>
            <a:xfrm>
              <a:off x="2494845" y="844062"/>
              <a:ext cx="3393791" cy="8217875"/>
              <a:chOff x="2494845" y="844062"/>
              <a:chExt cx="3723075" cy="8217875"/>
            </a:xfrm>
          </p:grpSpPr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A20D40C0-7462-58C8-2AF7-9BA0E3138BE5}"/>
                  </a:ext>
                </a:extLst>
              </p:cNvPr>
              <p:cNvSpPr txBox="1"/>
              <p:nvPr/>
            </p:nvSpPr>
            <p:spPr>
              <a:xfrm rot="5400000">
                <a:off x="-735534" y="4074441"/>
                <a:ext cx="8217874" cy="1757115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rgbClr val="FF0000"/>
                    </a:solidFill>
                  </a:rPr>
                  <a:t>投函厳禁</a:t>
                </a:r>
                <a:endParaRPr lang="en-US" altLang="ja-JP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6F03A1C8-52B4-2BE4-C424-ED7F4E7E1550}"/>
                  </a:ext>
                </a:extLst>
              </p:cNvPr>
              <p:cNvSpPr txBox="1"/>
              <p:nvPr/>
            </p:nvSpPr>
            <p:spPr>
              <a:xfrm rot="5400000">
                <a:off x="1230426" y="4074442"/>
                <a:ext cx="8217874" cy="1757115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rgbClr val="FFFF00"/>
                    </a:solidFill>
                  </a:rPr>
                  <a:t>チラシ</a:t>
                </a:r>
                <a:endParaRPr lang="en-US" altLang="ja-JP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DE05B65-BB30-13FF-D7D0-D89B0BD0FC67}"/>
              </a:ext>
            </a:extLst>
          </p:cNvPr>
          <p:cNvGrpSpPr/>
          <p:nvPr/>
        </p:nvGrpSpPr>
        <p:grpSpPr>
          <a:xfrm>
            <a:off x="655320" y="518161"/>
            <a:ext cx="5547360" cy="8869678"/>
            <a:chOff x="969364" y="844062"/>
            <a:chExt cx="4919272" cy="8217875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C1A784B7-B49D-516C-8651-82977384D4D8}"/>
                </a:ext>
              </a:extLst>
            </p:cNvPr>
            <p:cNvSpPr txBox="1"/>
            <p:nvPr/>
          </p:nvSpPr>
          <p:spPr>
            <a:xfrm rot="5400000">
              <a:off x="-2488875" y="4302301"/>
              <a:ext cx="8217874" cy="1301396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チラシ・広告等は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着払いで返送いたします！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0BAC6DE9-5023-D55A-4E3A-A0B3E83A4E57}"/>
                </a:ext>
              </a:extLst>
            </p:cNvPr>
            <p:cNvGrpSpPr/>
            <p:nvPr/>
          </p:nvGrpSpPr>
          <p:grpSpPr>
            <a:xfrm>
              <a:off x="2494845" y="844062"/>
              <a:ext cx="3393791" cy="8217875"/>
              <a:chOff x="2494845" y="844062"/>
              <a:chExt cx="3723075" cy="8217875"/>
            </a:xfrm>
          </p:grpSpPr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F4890975-4495-CD5A-23BE-58FAAB149C23}"/>
                  </a:ext>
                </a:extLst>
              </p:cNvPr>
              <p:cNvSpPr txBox="1"/>
              <p:nvPr/>
            </p:nvSpPr>
            <p:spPr>
              <a:xfrm rot="5400000">
                <a:off x="-735534" y="4074441"/>
                <a:ext cx="8217874" cy="1757115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投函厳禁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6958E510-2479-3191-5595-2944A7617E02}"/>
                  </a:ext>
                </a:extLst>
              </p:cNvPr>
              <p:cNvSpPr txBox="1"/>
              <p:nvPr/>
            </p:nvSpPr>
            <p:spPr>
              <a:xfrm rot="5400000">
                <a:off x="1230426" y="4074442"/>
                <a:ext cx="8217874" cy="1757115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チラシ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78536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FA510516-51C4-660C-9CDC-B10FDC77EC26}"/>
              </a:ext>
            </a:extLst>
          </p:cNvPr>
          <p:cNvSpPr/>
          <p:nvPr/>
        </p:nvSpPr>
        <p:spPr>
          <a:xfrm rot="5400000">
            <a:off x="669075" y="-46788"/>
            <a:ext cx="5519850" cy="6248401"/>
          </a:xfrm>
          <a:custGeom>
            <a:avLst/>
            <a:gdLst>
              <a:gd name="connsiteX0" fmla="*/ 0 w 5519850"/>
              <a:gd name="connsiteY0" fmla="*/ 590633 h 6248401"/>
              <a:gd name="connsiteX1" fmla="*/ 19543 w 5519850"/>
              <a:gd name="connsiteY1" fmla="*/ 569540 h 6248401"/>
              <a:gd name="connsiteX2" fmla="*/ 99086 w 5519850"/>
              <a:gd name="connsiteY2" fmla="*/ 272070 h 6248401"/>
              <a:gd name="connsiteX3" fmla="*/ 84908 w 5519850"/>
              <a:gd name="connsiteY3" fmla="*/ 132433 h 6248401"/>
              <a:gd name="connsiteX4" fmla="*/ 74031 w 5519850"/>
              <a:gd name="connsiteY4" fmla="*/ 92590 h 6248401"/>
              <a:gd name="connsiteX5" fmla="*/ 110082 w 5519850"/>
              <a:gd name="connsiteY5" fmla="*/ 106514 h 6248401"/>
              <a:gd name="connsiteX6" fmla="*/ 233876 w 5519850"/>
              <a:gd name="connsiteY6" fmla="*/ 124300 h 6248401"/>
              <a:gd name="connsiteX7" fmla="*/ 497598 w 5519850"/>
              <a:gd name="connsiteY7" fmla="*/ 24517 h 6248401"/>
              <a:gd name="connsiteX8" fmla="*/ 516296 w 5519850"/>
              <a:gd name="connsiteY8" fmla="*/ 2 h 6248401"/>
              <a:gd name="connsiteX9" fmla="*/ 534994 w 5519850"/>
              <a:gd name="connsiteY9" fmla="*/ 24517 h 6248401"/>
              <a:gd name="connsiteX10" fmla="*/ 798715 w 5519850"/>
              <a:gd name="connsiteY10" fmla="*/ 124300 h 6248401"/>
              <a:gd name="connsiteX11" fmla="*/ 1062437 w 5519850"/>
              <a:gd name="connsiteY11" fmla="*/ 24517 h 6248401"/>
              <a:gd name="connsiteX12" fmla="*/ 1081135 w 5519850"/>
              <a:gd name="connsiteY12" fmla="*/ 2 h 6248401"/>
              <a:gd name="connsiteX13" fmla="*/ 1099833 w 5519850"/>
              <a:gd name="connsiteY13" fmla="*/ 24517 h 6248401"/>
              <a:gd name="connsiteX14" fmla="*/ 1363554 w 5519850"/>
              <a:gd name="connsiteY14" fmla="*/ 124300 h 6248401"/>
              <a:gd name="connsiteX15" fmla="*/ 1627276 w 5519850"/>
              <a:gd name="connsiteY15" fmla="*/ 24517 h 6248401"/>
              <a:gd name="connsiteX16" fmla="*/ 1645974 w 5519850"/>
              <a:gd name="connsiteY16" fmla="*/ 1 h 6248401"/>
              <a:gd name="connsiteX17" fmla="*/ 1664673 w 5519850"/>
              <a:gd name="connsiteY17" fmla="*/ 24517 h 6248401"/>
              <a:gd name="connsiteX18" fmla="*/ 1714553 w 5519850"/>
              <a:gd name="connsiteY18" fmla="*/ 65506 h 6248401"/>
              <a:gd name="connsiteX19" fmla="*/ 1768515 w 5519850"/>
              <a:gd name="connsiteY19" fmla="*/ 92795 h 6248401"/>
              <a:gd name="connsiteX20" fmla="*/ 1768459 w 5519850"/>
              <a:gd name="connsiteY20" fmla="*/ 92589 h 6248401"/>
              <a:gd name="connsiteX21" fmla="*/ 1787845 w 5519850"/>
              <a:gd name="connsiteY21" fmla="*/ 100077 h 6248401"/>
              <a:gd name="connsiteX22" fmla="*/ 1834477 w 5519850"/>
              <a:gd name="connsiteY22" fmla="*/ 113133 h 6248401"/>
              <a:gd name="connsiteX23" fmla="*/ 1855409 w 5519850"/>
              <a:gd name="connsiteY23" fmla="*/ 117757 h 6248401"/>
              <a:gd name="connsiteX24" fmla="*/ 1928343 w 5519850"/>
              <a:gd name="connsiteY24" fmla="*/ 124296 h 6248401"/>
              <a:gd name="connsiteX25" fmla="*/ 2007786 w 5519850"/>
              <a:gd name="connsiteY25" fmla="*/ 117174 h 6248401"/>
              <a:gd name="connsiteX26" fmla="*/ 2192025 w 5519850"/>
              <a:gd name="connsiteY26" fmla="*/ 24516 h 6248401"/>
              <a:gd name="connsiteX27" fmla="*/ 2210723 w 5519850"/>
              <a:gd name="connsiteY27" fmla="*/ 1 h 6248401"/>
              <a:gd name="connsiteX28" fmla="*/ 2210768 w 5519850"/>
              <a:gd name="connsiteY28" fmla="*/ 60 h 6248401"/>
              <a:gd name="connsiteX29" fmla="*/ 2210813 w 5519850"/>
              <a:gd name="connsiteY29" fmla="*/ 1 h 6248401"/>
              <a:gd name="connsiteX30" fmla="*/ 2229512 w 5519850"/>
              <a:gd name="connsiteY30" fmla="*/ 24517 h 6248401"/>
              <a:gd name="connsiteX31" fmla="*/ 2413751 w 5519850"/>
              <a:gd name="connsiteY31" fmla="*/ 117175 h 6248401"/>
              <a:gd name="connsiteX32" fmla="*/ 2493183 w 5519850"/>
              <a:gd name="connsiteY32" fmla="*/ 124296 h 6248401"/>
              <a:gd name="connsiteX33" fmla="*/ 2572625 w 5519850"/>
              <a:gd name="connsiteY33" fmla="*/ 117174 h 6248401"/>
              <a:gd name="connsiteX34" fmla="*/ 2756864 w 5519850"/>
              <a:gd name="connsiteY34" fmla="*/ 24516 h 6248401"/>
              <a:gd name="connsiteX35" fmla="*/ 2775562 w 5519850"/>
              <a:gd name="connsiteY35" fmla="*/ 1 h 6248401"/>
              <a:gd name="connsiteX36" fmla="*/ 2775608 w 5519850"/>
              <a:gd name="connsiteY36" fmla="*/ 61 h 6248401"/>
              <a:gd name="connsiteX37" fmla="*/ 2775653 w 5519850"/>
              <a:gd name="connsiteY37" fmla="*/ 2 h 6248401"/>
              <a:gd name="connsiteX38" fmla="*/ 2794351 w 5519850"/>
              <a:gd name="connsiteY38" fmla="*/ 24517 h 6248401"/>
              <a:gd name="connsiteX39" fmla="*/ 2978590 w 5519850"/>
              <a:gd name="connsiteY39" fmla="*/ 117175 h 6248401"/>
              <a:gd name="connsiteX40" fmla="*/ 3058022 w 5519850"/>
              <a:gd name="connsiteY40" fmla="*/ 124296 h 6248401"/>
              <a:gd name="connsiteX41" fmla="*/ 3137464 w 5519850"/>
              <a:gd name="connsiteY41" fmla="*/ 117174 h 6248401"/>
              <a:gd name="connsiteX42" fmla="*/ 3321703 w 5519850"/>
              <a:gd name="connsiteY42" fmla="*/ 24516 h 6248401"/>
              <a:gd name="connsiteX43" fmla="*/ 3340401 w 5519850"/>
              <a:gd name="connsiteY43" fmla="*/ 0 h 6248401"/>
              <a:gd name="connsiteX44" fmla="*/ 3340447 w 5519850"/>
              <a:gd name="connsiteY44" fmla="*/ 61 h 6248401"/>
              <a:gd name="connsiteX45" fmla="*/ 3340493 w 5519850"/>
              <a:gd name="connsiteY45" fmla="*/ 1 h 6248401"/>
              <a:gd name="connsiteX46" fmla="*/ 3359191 w 5519850"/>
              <a:gd name="connsiteY46" fmla="*/ 24517 h 6248401"/>
              <a:gd name="connsiteX47" fmla="*/ 3543430 w 5519850"/>
              <a:gd name="connsiteY47" fmla="*/ 117175 h 6248401"/>
              <a:gd name="connsiteX48" fmla="*/ 3622862 w 5519850"/>
              <a:gd name="connsiteY48" fmla="*/ 124296 h 6248401"/>
              <a:gd name="connsiteX49" fmla="*/ 3695823 w 5519850"/>
              <a:gd name="connsiteY49" fmla="*/ 117755 h 6248401"/>
              <a:gd name="connsiteX50" fmla="*/ 3716702 w 5519850"/>
              <a:gd name="connsiteY50" fmla="*/ 113143 h 6248401"/>
              <a:gd name="connsiteX51" fmla="*/ 3774416 w 5519850"/>
              <a:gd name="connsiteY51" fmla="*/ 96983 h 6248401"/>
              <a:gd name="connsiteX52" fmla="*/ 3886542 w 5519850"/>
              <a:gd name="connsiteY52" fmla="*/ 24516 h 6248401"/>
              <a:gd name="connsiteX53" fmla="*/ 3905241 w 5519850"/>
              <a:gd name="connsiteY53" fmla="*/ 0 h 6248401"/>
              <a:gd name="connsiteX54" fmla="*/ 3923940 w 5519850"/>
              <a:gd name="connsiteY54" fmla="*/ 24516 h 6248401"/>
              <a:gd name="connsiteX55" fmla="*/ 4187661 w 5519850"/>
              <a:gd name="connsiteY55" fmla="*/ 124299 h 6248401"/>
              <a:gd name="connsiteX56" fmla="*/ 4451382 w 5519850"/>
              <a:gd name="connsiteY56" fmla="*/ 24516 h 6248401"/>
              <a:gd name="connsiteX57" fmla="*/ 4470080 w 5519850"/>
              <a:gd name="connsiteY57" fmla="*/ 1 h 6248401"/>
              <a:gd name="connsiteX58" fmla="*/ 4488779 w 5519850"/>
              <a:gd name="connsiteY58" fmla="*/ 24516 h 6248401"/>
              <a:gd name="connsiteX59" fmla="*/ 4752500 w 5519850"/>
              <a:gd name="connsiteY59" fmla="*/ 124299 h 6248401"/>
              <a:gd name="connsiteX60" fmla="*/ 5016221 w 5519850"/>
              <a:gd name="connsiteY60" fmla="*/ 24516 h 6248401"/>
              <a:gd name="connsiteX61" fmla="*/ 5034920 w 5519850"/>
              <a:gd name="connsiteY61" fmla="*/ 0 h 6248401"/>
              <a:gd name="connsiteX62" fmla="*/ 5053618 w 5519850"/>
              <a:gd name="connsiteY62" fmla="*/ 24516 h 6248401"/>
              <a:gd name="connsiteX63" fmla="*/ 5317340 w 5519850"/>
              <a:gd name="connsiteY63" fmla="*/ 124299 h 6248401"/>
              <a:gd name="connsiteX64" fmla="*/ 5441134 w 5519850"/>
              <a:gd name="connsiteY64" fmla="*/ 106513 h 6248401"/>
              <a:gd name="connsiteX65" fmla="*/ 5442122 w 5519850"/>
              <a:gd name="connsiteY65" fmla="*/ 106132 h 6248401"/>
              <a:gd name="connsiteX66" fmla="*/ 5434942 w 5519850"/>
              <a:gd name="connsiteY66" fmla="*/ 132432 h 6248401"/>
              <a:gd name="connsiteX67" fmla="*/ 5420765 w 5519850"/>
              <a:gd name="connsiteY67" fmla="*/ 272069 h 6248401"/>
              <a:gd name="connsiteX68" fmla="*/ 5500307 w 5519850"/>
              <a:gd name="connsiteY68" fmla="*/ 569539 h 6248401"/>
              <a:gd name="connsiteX69" fmla="*/ 5519850 w 5519850"/>
              <a:gd name="connsiteY69" fmla="*/ 590632 h 6248401"/>
              <a:gd name="connsiteX70" fmla="*/ 5500307 w 5519850"/>
              <a:gd name="connsiteY70" fmla="*/ 611725 h 6248401"/>
              <a:gd name="connsiteX71" fmla="*/ 5420765 w 5519850"/>
              <a:gd name="connsiteY71" fmla="*/ 909195 h 6248401"/>
              <a:gd name="connsiteX72" fmla="*/ 5500307 w 5519850"/>
              <a:gd name="connsiteY72" fmla="*/ 1206665 h 6248401"/>
              <a:gd name="connsiteX73" fmla="*/ 5519849 w 5519850"/>
              <a:gd name="connsiteY73" fmla="*/ 1227756 h 6248401"/>
              <a:gd name="connsiteX74" fmla="*/ 5500307 w 5519850"/>
              <a:gd name="connsiteY74" fmla="*/ 1248847 h 6248401"/>
              <a:gd name="connsiteX75" fmla="*/ 5420764 w 5519850"/>
              <a:gd name="connsiteY75" fmla="*/ 1546317 h 6248401"/>
              <a:gd name="connsiteX76" fmla="*/ 5500306 w 5519850"/>
              <a:gd name="connsiteY76" fmla="*/ 1843788 h 6248401"/>
              <a:gd name="connsiteX77" fmla="*/ 5519848 w 5519850"/>
              <a:gd name="connsiteY77" fmla="*/ 1864879 h 6248401"/>
              <a:gd name="connsiteX78" fmla="*/ 5500306 w 5519850"/>
              <a:gd name="connsiteY78" fmla="*/ 1885970 h 6248401"/>
              <a:gd name="connsiteX79" fmla="*/ 5420764 w 5519850"/>
              <a:gd name="connsiteY79" fmla="*/ 2183440 h 6248401"/>
              <a:gd name="connsiteX80" fmla="*/ 5500306 w 5519850"/>
              <a:gd name="connsiteY80" fmla="*/ 2480910 h 6248401"/>
              <a:gd name="connsiteX81" fmla="*/ 5519848 w 5519850"/>
              <a:gd name="connsiteY81" fmla="*/ 2502002 h 6248401"/>
              <a:gd name="connsiteX82" fmla="*/ 5500306 w 5519850"/>
              <a:gd name="connsiteY82" fmla="*/ 2523093 h 6248401"/>
              <a:gd name="connsiteX83" fmla="*/ 5420764 w 5519850"/>
              <a:gd name="connsiteY83" fmla="*/ 2820563 h 6248401"/>
              <a:gd name="connsiteX84" fmla="*/ 5500306 w 5519850"/>
              <a:gd name="connsiteY84" fmla="*/ 3118033 h 6248401"/>
              <a:gd name="connsiteX85" fmla="*/ 5519848 w 5519850"/>
              <a:gd name="connsiteY85" fmla="*/ 3139124 h 6248401"/>
              <a:gd name="connsiteX86" fmla="*/ 5500306 w 5519850"/>
              <a:gd name="connsiteY86" fmla="*/ 3160216 h 6248401"/>
              <a:gd name="connsiteX87" fmla="*/ 5420764 w 5519850"/>
              <a:gd name="connsiteY87" fmla="*/ 3457686 h 6248401"/>
              <a:gd name="connsiteX88" fmla="*/ 5500306 w 5519850"/>
              <a:gd name="connsiteY88" fmla="*/ 3755154 h 6248401"/>
              <a:gd name="connsiteX89" fmla="*/ 5519848 w 5519850"/>
              <a:gd name="connsiteY89" fmla="*/ 3776245 h 6248401"/>
              <a:gd name="connsiteX90" fmla="*/ 5500306 w 5519850"/>
              <a:gd name="connsiteY90" fmla="*/ 3797336 h 6248401"/>
              <a:gd name="connsiteX91" fmla="*/ 5420764 w 5519850"/>
              <a:gd name="connsiteY91" fmla="*/ 4094806 h 6248401"/>
              <a:gd name="connsiteX92" fmla="*/ 5500306 w 5519850"/>
              <a:gd name="connsiteY92" fmla="*/ 4392276 h 6248401"/>
              <a:gd name="connsiteX93" fmla="*/ 5519848 w 5519850"/>
              <a:gd name="connsiteY93" fmla="*/ 4413367 h 6248401"/>
              <a:gd name="connsiteX94" fmla="*/ 5500306 w 5519850"/>
              <a:gd name="connsiteY94" fmla="*/ 4434459 h 6248401"/>
              <a:gd name="connsiteX95" fmla="*/ 5420764 w 5519850"/>
              <a:gd name="connsiteY95" fmla="*/ 4731929 h 6248401"/>
              <a:gd name="connsiteX96" fmla="*/ 5500306 w 5519850"/>
              <a:gd name="connsiteY96" fmla="*/ 5029399 h 6248401"/>
              <a:gd name="connsiteX97" fmla="*/ 5519848 w 5519850"/>
              <a:gd name="connsiteY97" fmla="*/ 5050490 h 6248401"/>
              <a:gd name="connsiteX98" fmla="*/ 5500306 w 5519850"/>
              <a:gd name="connsiteY98" fmla="*/ 5071581 h 6248401"/>
              <a:gd name="connsiteX99" fmla="*/ 5420764 w 5519850"/>
              <a:gd name="connsiteY99" fmla="*/ 5369051 h 6248401"/>
              <a:gd name="connsiteX100" fmla="*/ 5500306 w 5519850"/>
              <a:gd name="connsiteY100" fmla="*/ 5666522 h 6248401"/>
              <a:gd name="connsiteX101" fmla="*/ 5519848 w 5519850"/>
              <a:gd name="connsiteY101" fmla="*/ 5687613 h 6248401"/>
              <a:gd name="connsiteX102" fmla="*/ 5500306 w 5519850"/>
              <a:gd name="connsiteY102" fmla="*/ 5708704 h 6248401"/>
              <a:gd name="connsiteX103" fmla="*/ 5420764 w 5519850"/>
              <a:gd name="connsiteY103" fmla="*/ 6006174 h 6248401"/>
              <a:gd name="connsiteX104" fmla="*/ 5424430 w 5519850"/>
              <a:gd name="connsiteY104" fmla="*/ 6078472 h 6248401"/>
              <a:gd name="connsiteX105" fmla="*/ 5434086 w 5519850"/>
              <a:gd name="connsiteY105" fmla="*/ 6140330 h 6248401"/>
              <a:gd name="connsiteX106" fmla="*/ 5381434 w 5519850"/>
              <a:gd name="connsiteY106" fmla="*/ 6128699 h 6248401"/>
              <a:gd name="connsiteX107" fmla="*/ 5317339 w 5519850"/>
              <a:gd name="connsiteY107" fmla="*/ 6124101 h 6248401"/>
              <a:gd name="connsiteX108" fmla="*/ 5053618 w 5519850"/>
              <a:gd name="connsiteY108" fmla="*/ 6223885 h 6248401"/>
              <a:gd name="connsiteX109" fmla="*/ 5034919 w 5519850"/>
              <a:gd name="connsiteY109" fmla="*/ 6248400 h 6248401"/>
              <a:gd name="connsiteX110" fmla="*/ 5016220 w 5519850"/>
              <a:gd name="connsiteY110" fmla="*/ 6223885 h 6248401"/>
              <a:gd name="connsiteX111" fmla="*/ 4752499 w 5519850"/>
              <a:gd name="connsiteY111" fmla="*/ 6124101 h 6248401"/>
              <a:gd name="connsiteX112" fmla="*/ 4488778 w 5519850"/>
              <a:gd name="connsiteY112" fmla="*/ 6223885 h 6248401"/>
              <a:gd name="connsiteX113" fmla="*/ 4470080 w 5519850"/>
              <a:gd name="connsiteY113" fmla="*/ 6248400 h 6248401"/>
              <a:gd name="connsiteX114" fmla="*/ 4451381 w 5519850"/>
              <a:gd name="connsiteY114" fmla="*/ 6223884 h 6248401"/>
              <a:gd name="connsiteX115" fmla="*/ 4187660 w 5519850"/>
              <a:gd name="connsiteY115" fmla="*/ 6124101 h 6248401"/>
              <a:gd name="connsiteX116" fmla="*/ 3923939 w 5519850"/>
              <a:gd name="connsiteY116" fmla="*/ 6223884 h 6248401"/>
              <a:gd name="connsiteX117" fmla="*/ 3905240 w 5519850"/>
              <a:gd name="connsiteY117" fmla="*/ 6248400 h 6248401"/>
              <a:gd name="connsiteX118" fmla="*/ 3886542 w 5519850"/>
              <a:gd name="connsiteY118" fmla="*/ 6223884 h 6248401"/>
              <a:gd name="connsiteX119" fmla="*/ 3774415 w 5519850"/>
              <a:gd name="connsiteY119" fmla="*/ 6151417 h 6248401"/>
              <a:gd name="connsiteX120" fmla="*/ 3716737 w 5519850"/>
              <a:gd name="connsiteY120" fmla="*/ 6135268 h 6248401"/>
              <a:gd name="connsiteX121" fmla="*/ 3695803 w 5519850"/>
              <a:gd name="connsiteY121" fmla="*/ 6130644 h 6248401"/>
              <a:gd name="connsiteX122" fmla="*/ 3622871 w 5519850"/>
              <a:gd name="connsiteY122" fmla="*/ 6124106 h 6248401"/>
              <a:gd name="connsiteX123" fmla="*/ 3543429 w 5519850"/>
              <a:gd name="connsiteY123" fmla="*/ 6131227 h 6248401"/>
              <a:gd name="connsiteX124" fmla="*/ 3359190 w 5519850"/>
              <a:gd name="connsiteY124" fmla="*/ 6223886 h 6248401"/>
              <a:gd name="connsiteX125" fmla="*/ 3340491 w 5519850"/>
              <a:gd name="connsiteY125" fmla="*/ 6248401 h 6248401"/>
              <a:gd name="connsiteX126" fmla="*/ 3340445 w 5519850"/>
              <a:gd name="connsiteY126" fmla="*/ 6248341 h 6248401"/>
              <a:gd name="connsiteX127" fmla="*/ 3340401 w 5519850"/>
              <a:gd name="connsiteY127" fmla="*/ 6248400 h 6248401"/>
              <a:gd name="connsiteX128" fmla="*/ 3321702 w 5519850"/>
              <a:gd name="connsiteY128" fmla="*/ 6223884 h 6248401"/>
              <a:gd name="connsiteX129" fmla="*/ 3137463 w 5519850"/>
              <a:gd name="connsiteY129" fmla="*/ 6131226 h 6248401"/>
              <a:gd name="connsiteX130" fmla="*/ 3058035 w 5519850"/>
              <a:gd name="connsiteY130" fmla="*/ 6124105 h 6248401"/>
              <a:gd name="connsiteX131" fmla="*/ 2978589 w 5519850"/>
              <a:gd name="connsiteY131" fmla="*/ 6131227 h 6248401"/>
              <a:gd name="connsiteX132" fmla="*/ 2794350 w 5519850"/>
              <a:gd name="connsiteY132" fmla="*/ 6223886 h 6248401"/>
              <a:gd name="connsiteX133" fmla="*/ 2775652 w 5519850"/>
              <a:gd name="connsiteY133" fmla="*/ 6248401 h 6248401"/>
              <a:gd name="connsiteX134" fmla="*/ 2775606 w 5519850"/>
              <a:gd name="connsiteY134" fmla="*/ 6248341 h 6248401"/>
              <a:gd name="connsiteX135" fmla="*/ 2775562 w 5519850"/>
              <a:gd name="connsiteY135" fmla="*/ 6248399 h 6248401"/>
              <a:gd name="connsiteX136" fmla="*/ 2756863 w 5519850"/>
              <a:gd name="connsiteY136" fmla="*/ 6223884 h 6248401"/>
              <a:gd name="connsiteX137" fmla="*/ 2572625 w 5519850"/>
              <a:gd name="connsiteY137" fmla="*/ 6131226 h 6248401"/>
              <a:gd name="connsiteX138" fmla="*/ 2493196 w 5519850"/>
              <a:gd name="connsiteY138" fmla="*/ 6124105 h 6248401"/>
              <a:gd name="connsiteX139" fmla="*/ 2413750 w 5519850"/>
              <a:gd name="connsiteY139" fmla="*/ 6131227 h 6248401"/>
              <a:gd name="connsiteX140" fmla="*/ 2229511 w 5519850"/>
              <a:gd name="connsiteY140" fmla="*/ 6223885 h 6248401"/>
              <a:gd name="connsiteX141" fmla="*/ 2210813 w 5519850"/>
              <a:gd name="connsiteY141" fmla="*/ 6248401 h 6248401"/>
              <a:gd name="connsiteX142" fmla="*/ 2210767 w 5519850"/>
              <a:gd name="connsiteY142" fmla="*/ 6248341 h 6248401"/>
              <a:gd name="connsiteX143" fmla="*/ 2210723 w 5519850"/>
              <a:gd name="connsiteY143" fmla="*/ 6248400 h 6248401"/>
              <a:gd name="connsiteX144" fmla="*/ 2192024 w 5519850"/>
              <a:gd name="connsiteY144" fmla="*/ 6223884 h 6248401"/>
              <a:gd name="connsiteX145" fmla="*/ 2007785 w 5519850"/>
              <a:gd name="connsiteY145" fmla="*/ 6131226 h 6248401"/>
              <a:gd name="connsiteX146" fmla="*/ 1928356 w 5519850"/>
              <a:gd name="connsiteY146" fmla="*/ 6124105 h 6248401"/>
              <a:gd name="connsiteX147" fmla="*/ 1855388 w 5519850"/>
              <a:gd name="connsiteY147" fmla="*/ 6130647 h 6248401"/>
              <a:gd name="connsiteX148" fmla="*/ 1834525 w 5519850"/>
              <a:gd name="connsiteY148" fmla="*/ 6135255 h 6248401"/>
              <a:gd name="connsiteX149" fmla="*/ 1787818 w 5519850"/>
              <a:gd name="connsiteY149" fmla="*/ 6148333 h 6248401"/>
              <a:gd name="connsiteX150" fmla="*/ 1777565 w 5519850"/>
              <a:gd name="connsiteY150" fmla="*/ 6152293 h 6248401"/>
              <a:gd name="connsiteX151" fmla="*/ 1777887 w 5519850"/>
              <a:gd name="connsiteY151" fmla="*/ 6151113 h 6248401"/>
              <a:gd name="connsiteX152" fmla="*/ 1776799 w 5519850"/>
              <a:gd name="connsiteY152" fmla="*/ 6151418 h 6248401"/>
              <a:gd name="connsiteX153" fmla="*/ 1664673 w 5519850"/>
              <a:gd name="connsiteY153" fmla="*/ 6223885 h 6248401"/>
              <a:gd name="connsiteX154" fmla="*/ 1645974 w 5519850"/>
              <a:gd name="connsiteY154" fmla="*/ 6248401 h 6248401"/>
              <a:gd name="connsiteX155" fmla="*/ 1627276 w 5519850"/>
              <a:gd name="connsiteY155" fmla="*/ 6223885 h 6248401"/>
              <a:gd name="connsiteX156" fmla="*/ 1363554 w 5519850"/>
              <a:gd name="connsiteY156" fmla="*/ 6124101 h 6248401"/>
              <a:gd name="connsiteX157" fmla="*/ 1099832 w 5519850"/>
              <a:gd name="connsiteY157" fmla="*/ 6223885 h 6248401"/>
              <a:gd name="connsiteX158" fmla="*/ 1081135 w 5519850"/>
              <a:gd name="connsiteY158" fmla="*/ 6248400 h 6248401"/>
              <a:gd name="connsiteX159" fmla="*/ 1062437 w 5519850"/>
              <a:gd name="connsiteY159" fmla="*/ 6223885 h 6248401"/>
              <a:gd name="connsiteX160" fmla="*/ 798715 w 5519850"/>
              <a:gd name="connsiteY160" fmla="*/ 6124101 h 6248401"/>
              <a:gd name="connsiteX161" fmla="*/ 534994 w 5519850"/>
              <a:gd name="connsiteY161" fmla="*/ 6223885 h 6248401"/>
              <a:gd name="connsiteX162" fmla="*/ 516296 w 5519850"/>
              <a:gd name="connsiteY162" fmla="*/ 6248401 h 6248401"/>
              <a:gd name="connsiteX163" fmla="*/ 497597 w 5519850"/>
              <a:gd name="connsiteY163" fmla="*/ 6223885 h 6248401"/>
              <a:gd name="connsiteX164" fmla="*/ 233876 w 5519850"/>
              <a:gd name="connsiteY164" fmla="*/ 6124101 h 6248401"/>
              <a:gd name="connsiteX165" fmla="*/ 110081 w 5519850"/>
              <a:gd name="connsiteY165" fmla="*/ 6141887 h 6248401"/>
              <a:gd name="connsiteX166" fmla="*/ 83138 w 5519850"/>
              <a:gd name="connsiteY166" fmla="*/ 6152294 h 6248401"/>
              <a:gd name="connsiteX167" fmla="*/ 84909 w 5519850"/>
              <a:gd name="connsiteY167" fmla="*/ 6145811 h 6248401"/>
              <a:gd name="connsiteX168" fmla="*/ 99086 w 5519850"/>
              <a:gd name="connsiteY168" fmla="*/ 6006174 h 6248401"/>
              <a:gd name="connsiteX169" fmla="*/ 19544 w 5519850"/>
              <a:gd name="connsiteY169" fmla="*/ 5708704 h 6248401"/>
              <a:gd name="connsiteX170" fmla="*/ 2 w 5519850"/>
              <a:gd name="connsiteY170" fmla="*/ 5687613 h 6248401"/>
              <a:gd name="connsiteX171" fmla="*/ 19544 w 5519850"/>
              <a:gd name="connsiteY171" fmla="*/ 5666522 h 6248401"/>
              <a:gd name="connsiteX172" fmla="*/ 99086 w 5519850"/>
              <a:gd name="connsiteY172" fmla="*/ 5369051 h 6248401"/>
              <a:gd name="connsiteX173" fmla="*/ 19544 w 5519850"/>
              <a:gd name="connsiteY173" fmla="*/ 5071581 h 6248401"/>
              <a:gd name="connsiteX174" fmla="*/ 2 w 5519850"/>
              <a:gd name="connsiteY174" fmla="*/ 5050490 h 6248401"/>
              <a:gd name="connsiteX175" fmla="*/ 19543 w 5519850"/>
              <a:gd name="connsiteY175" fmla="*/ 5029399 h 6248401"/>
              <a:gd name="connsiteX176" fmla="*/ 99086 w 5519850"/>
              <a:gd name="connsiteY176" fmla="*/ 4731929 h 6248401"/>
              <a:gd name="connsiteX177" fmla="*/ 19543 w 5519850"/>
              <a:gd name="connsiteY177" fmla="*/ 4434458 h 6248401"/>
              <a:gd name="connsiteX178" fmla="*/ 2 w 5519850"/>
              <a:gd name="connsiteY178" fmla="*/ 4413367 h 6248401"/>
              <a:gd name="connsiteX179" fmla="*/ 19543 w 5519850"/>
              <a:gd name="connsiteY179" fmla="*/ 4392276 h 6248401"/>
              <a:gd name="connsiteX180" fmla="*/ 99086 w 5519850"/>
              <a:gd name="connsiteY180" fmla="*/ 4094806 h 6248401"/>
              <a:gd name="connsiteX181" fmla="*/ 19543 w 5519850"/>
              <a:gd name="connsiteY181" fmla="*/ 3797336 h 6248401"/>
              <a:gd name="connsiteX182" fmla="*/ 1 w 5519850"/>
              <a:gd name="connsiteY182" fmla="*/ 3776245 h 6248401"/>
              <a:gd name="connsiteX183" fmla="*/ 19543 w 5519850"/>
              <a:gd name="connsiteY183" fmla="*/ 3755153 h 6248401"/>
              <a:gd name="connsiteX184" fmla="*/ 99086 w 5519850"/>
              <a:gd name="connsiteY184" fmla="*/ 3457687 h 6248401"/>
              <a:gd name="connsiteX185" fmla="*/ 19543 w 5519850"/>
              <a:gd name="connsiteY185" fmla="*/ 3160217 h 6248401"/>
              <a:gd name="connsiteX186" fmla="*/ 1 w 5519850"/>
              <a:gd name="connsiteY186" fmla="*/ 3139125 h 6248401"/>
              <a:gd name="connsiteX187" fmla="*/ 19543 w 5519850"/>
              <a:gd name="connsiteY187" fmla="*/ 3118034 h 6248401"/>
              <a:gd name="connsiteX188" fmla="*/ 99086 w 5519850"/>
              <a:gd name="connsiteY188" fmla="*/ 2820564 h 6248401"/>
              <a:gd name="connsiteX189" fmla="*/ 19543 w 5519850"/>
              <a:gd name="connsiteY189" fmla="*/ 2523094 h 6248401"/>
              <a:gd name="connsiteX190" fmla="*/ 1 w 5519850"/>
              <a:gd name="connsiteY190" fmla="*/ 2502003 h 6248401"/>
              <a:gd name="connsiteX191" fmla="*/ 19543 w 5519850"/>
              <a:gd name="connsiteY191" fmla="*/ 2480911 h 6248401"/>
              <a:gd name="connsiteX192" fmla="*/ 99086 w 5519850"/>
              <a:gd name="connsiteY192" fmla="*/ 2183441 h 6248401"/>
              <a:gd name="connsiteX193" fmla="*/ 19543 w 5519850"/>
              <a:gd name="connsiteY193" fmla="*/ 1885971 h 6248401"/>
              <a:gd name="connsiteX194" fmla="*/ 1 w 5519850"/>
              <a:gd name="connsiteY194" fmla="*/ 1864880 h 6248401"/>
              <a:gd name="connsiteX195" fmla="*/ 19543 w 5519850"/>
              <a:gd name="connsiteY195" fmla="*/ 1843789 h 6248401"/>
              <a:gd name="connsiteX196" fmla="*/ 99086 w 5519850"/>
              <a:gd name="connsiteY196" fmla="*/ 1546318 h 6248401"/>
              <a:gd name="connsiteX197" fmla="*/ 19543 w 5519850"/>
              <a:gd name="connsiteY197" fmla="*/ 1248848 h 6248401"/>
              <a:gd name="connsiteX198" fmla="*/ 1 w 5519850"/>
              <a:gd name="connsiteY198" fmla="*/ 1227757 h 6248401"/>
              <a:gd name="connsiteX199" fmla="*/ 19543 w 5519850"/>
              <a:gd name="connsiteY199" fmla="*/ 1206666 h 6248401"/>
              <a:gd name="connsiteX200" fmla="*/ 99086 w 5519850"/>
              <a:gd name="connsiteY200" fmla="*/ 909196 h 6248401"/>
              <a:gd name="connsiteX201" fmla="*/ 19543 w 5519850"/>
              <a:gd name="connsiteY201" fmla="*/ 611726 h 6248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</a:cxnLst>
            <a:rect l="l" t="t" r="r" b="b"/>
            <a:pathLst>
              <a:path w="5519850" h="6248401">
                <a:moveTo>
                  <a:pt x="0" y="590633"/>
                </a:moveTo>
                <a:lnTo>
                  <a:pt x="19543" y="569540"/>
                </a:lnTo>
                <a:cubicBezTo>
                  <a:pt x="67534" y="505072"/>
                  <a:pt x="99086" y="395898"/>
                  <a:pt x="99086" y="272070"/>
                </a:cubicBezTo>
                <a:cubicBezTo>
                  <a:pt x="99086" y="222539"/>
                  <a:pt x="94037" y="175352"/>
                  <a:pt x="84908" y="132433"/>
                </a:cubicBezTo>
                <a:lnTo>
                  <a:pt x="74031" y="92590"/>
                </a:lnTo>
                <a:lnTo>
                  <a:pt x="110082" y="106514"/>
                </a:lnTo>
                <a:cubicBezTo>
                  <a:pt x="148131" y="117967"/>
                  <a:pt x="189964" y="124300"/>
                  <a:pt x="233876" y="124300"/>
                </a:cubicBezTo>
                <a:cubicBezTo>
                  <a:pt x="343656" y="124300"/>
                  <a:pt x="440444" y="84719"/>
                  <a:pt x="497598" y="24517"/>
                </a:cubicBezTo>
                <a:lnTo>
                  <a:pt x="516296" y="2"/>
                </a:lnTo>
                <a:lnTo>
                  <a:pt x="534994" y="24517"/>
                </a:lnTo>
                <a:cubicBezTo>
                  <a:pt x="592148" y="84719"/>
                  <a:pt x="688936" y="124300"/>
                  <a:pt x="798715" y="124300"/>
                </a:cubicBezTo>
                <a:cubicBezTo>
                  <a:pt x="908495" y="124300"/>
                  <a:pt x="1005283" y="84719"/>
                  <a:pt x="1062437" y="24517"/>
                </a:cubicBezTo>
                <a:lnTo>
                  <a:pt x="1081135" y="2"/>
                </a:lnTo>
                <a:lnTo>
                  <a:pt x="1099833" y="24517"/>
                </a:lnTo>
                <a:cubicBezTo>
                  <a:pt x="1156987" y="84719"/>
                  <a:pt x="1253775" y="124300"/>
                  <a:pt x="1363554" y="124300"/>
                </a:cubicBezTo>
                <a:cubicBezTo>
                  <a:pt x="1473334" y="124300"/>
                  <a:pt x="1570122" y="84719"/>
                  <a:pt x="1627276" y="24517"/>
                </a:cubicBezTo>
                <a:lnTo>
                  <a:pt x="1645974" y="1"/>
                </a:lnTo>
                <a:lnTo>
                  <a:pt x="1664673" y="24517"/>
                </a:lnTo>
                <a:cubicBezTo>
                  <a:pt x="1678961" y="39567"/>
                  <a:pt x="1695727" y="53329"/>
                  <a:pt x="1714553" y="65506"/>
                </a:cubicBezTo>
                <a:lnTo>
                  <a:pt x="1768515" y="92795"/>
                </a:lnTo>
                <a:lnTo>
                  <a:pt x="1768459" y="92589"/>
                </a:lnTo>
                <a:lnTo>
                  <a:pt x="1787845" y="100077"/>
                </a:lnTo>
                <a:lnTo>
                  <a:pt x="1834477" y="113133"/>
                </a:lnTo>
                <a:lnTo>
                  <a:pt x="1855409" y="117757"/>
                </a:lnTo>
                <a:lnTo>
                  <a:pt x="1928343" y="124296"/>
                </a:lnTo>
                <a:lnTo>
                  <a:pt x="2007786" y="117174"/>
                </a:lnTo>
                <a:cubicBezTo>
                  <a:pt x="2084000" y="103220"/>
                  <a:pt x="2149160" y="69667"/>
                  <a:pt x="2192025" y="24516"/>
                </a:cubicBezTo>
                <a:lnTo>
                  <a:pt x="2210723" y="1"/>
                </a:lnTo>
                <a:lnTo>
                  <a:pt x="2210768" y="60"/>
                </a:lnTo>
                <a:lnTo>
                  <a:pt x="2210813" y="1"/>
                </a:lnTo>
                <a:lnTo>
                  <a:pt x="2229512" y="24517"/>
                </a:lnTo>
                <a:cubicBezTo>
                  <a:pt x="2272378" y="69668"/>
                  <a:pt x="2337537" y="103221"/>
                  <a:pt x="2413751" y="117175"/>
                </a:cubicBezTo>
                <a:lnTo>
                  <a:pt x="2493183" y="124296"/>
                </a:lnTo>
                <a:lnTo>
                  <a:pt x="2572625" y="117174"/>
                </a:lnTo>
                <a:cubicBezTo>
                  <a:pt x="2648839" y="103220"/>
                  <a:pt x="2713999" y="69667"/>
                  <a:pt x="2756864" y="24516"/>
                </a:cubicBezTo>
                <a:lnTo>
                  <a:pt x="2775562" y="1"/>
                </a:lnTo>
                <a:lnTo>
                  <a:pt x="2775608" y="61"/>
                </a:lnTo>
                <a:lnTo>
                  <a:pt x="2775653" y="2"/>
                </a:lnTo>
                <a:lnTo>
                  <a:pt x="2794351" y="24517"/>
                </a:lnTo>
                <a:cubicBezTo>
                  <a:pt x="2837217" y="69668"/>
                  <a:pt x="2902376" y="103221"/>
                  <a:pt x="2978590" y="117175"/>
                </a:cubicBezTo>
                <a:lnTo>
                  <a:pt x="3058022" y="124296"/>
                </a:lnTo>
                <a:lnTo>
                  <a:pt x="3137464" y="117174"/>
                </a:lnTo>
                <a:cubicBezTo>
                  <a:pt x="3213678" y="103220"/>
                  <a:pt x="3278837" y="69667"/>
                  <a:pt x="3321703" y="24516"/>
                </a:cubicBezTo>
                <a:lnTo>
                  <a:pt x="3340401" y="0"/>
                </a:lnTo>
                <a:lnTo>
                  <a:pt x="3340447" y="61"/>
                </a:lnTo>
                <a:lnTo>
                  <a:pt x="3340493" y="1"/>
                </a:lnTo>
                <a:lnTo>
                  <a:pt x="3359191" y="24517"/>
                </a:lnTo>
                <a:cubicBezTo>
                  <a:pt x="3402056" y="69668"/>
                  <a:pt x="3467216" y="103221"/>
                  <a:pt x="3543430" y="117175"/>
                </a:cubicBezTo>
                <a:lnTo>
                  <a:pt x="3622862" y="124296"/>
                </a:lnTo>
                <a:lnTo>
                  <a:pt x="3695823" y="117755"/>
                </a:lnTo>
                <a:lnTo>
                  <a:pt x="3716702" y="113143"/>
                </a:lnTo>
                <a:lnTo>
                  <a:pt x="3774416" y="96983"/>
                </a:lnTo>
                <a:cubicBezTo>
                  <a:pt x="3819480" y="79563"/>
                  <a:pt x="3857965" y="54617"/>
                  <a:pt x="3886542" y="24516"/>
                </a:cubicBezTo>
                <a:lnTo>
                  <a:pt x="3905241" y="0"/>
                </a:lnTo>
                <a:lnTo>
                  <a:pt x="3923940" y="24516"/>
                </a:lnTo>
                <a:cubicBezTo>
                  <a:pt x="3981093" y="84718"/>
                  <a:pt x="4077882" y="124299"/>
                  <a:pt x="4187661" y="124299"/>
                </a:cubicBezTo>
                <a:cubicBezTo>
                  <a:pt x="4297440" y="124299"/>
                  <a:pt x="4394229" y="84718"/>
                  <a:pt x="4451382" y="24516"/>
                </a:cubicBezTo>
                <a:lnTo>
                  <a:pt x="4470080" y="1"/>
                </a:lnTo>
                <a:lnTo>
                  <a:pt x="4488779" y="24516"/>
                </a:lnTo>
                <a:cubicBezTo>
                  <a:pt x="4545932" y="84718"/>
                  <a:pt x="4642721" y="124299"/>
                  <a:pt x="4752500" y="124299"/>
                </a:cubicBezTo>
                <a:cubicBezTo>
                  <a:pt x="4862279" y="124299"/>
                  <a:pt x="4959068" y="84718"/>
                  <a:pt x="5016221" y="24516"/>
                </a:cubicBezTo>
                <a:lnTo>
                  <a:pt x="5034920" y="0"/>
                </a:lnTo>
                <a:lnTo>
                  <a:pt x="5053618" y="24516"/>
                </a:lnTo>
                <a:cubicBezTo>
                  <a:pt x="5110772" y="84718"/>
                  <a:pt x="5207560" y="124299"/>
                  <a:pt x="5317340" y="124299"/>
                </a:cubicBezTo>
                <a:cubicBezTo>
                  <a:pt x="5361252" y="124299"/>
                  <a:pt x="5403085" y="117966"/>
                  <a:pt x="5441134" y="106513"/>
                </a:cubicBezTo>
                <a:lnTo>
                  <a:pt x="5442122" y="106132"/>
                </a:lnTo>
                <a:lnTo>
                  <a:pt x="5434942" y="132432"/>
                </a:lnTo>
                <a:cubicBezTo>
                  <a:pt x="5425813" y="175351"/>
                  <a:pt x="5420765" y="222538"/>
                  <a:pt x="5420765" y="272069"/>
                </a:cubicBezTo>
                <a:cubicBezTo>
                  <a:pt x="5420765" y="395897"/>
                  <a:pt x="5452317" y="505071"/>
                  <a:pt x="5500307" y="569539"/>
                </a:cubicBezTo>
                <a:lnTo>
                  <a:pt x="5519850" y="590632"/>
                </a:lnTo>
                <a:lnTo>
                  <a:pt x="5500307" y="611725"/>
                </a:lnTo>
                <a:cubicBezTo>
                  <a:pt x="5452317" y="676192"/>
                  <a:pt x="5420765" y="785366"/>
                  <a:pt x="5420765" y="909195"/>
                </a:cubicBezTo>
                <a:cubicBezTo>
                  <a:pt x="5420765" y="1033022"/>
                  <a:pt x="5452317" y="1142197"/>
                  <a:pt x="5500307" y="1206665"/>
                </a:cubicBezTo>
                <a:lnTo>
                  <a:pt x="5519849" y="1227756"/>
                </a:lnTo>
                <a:lnTo>
                  <a:pt x="5500307" y="1248847"/>
                </a:lnTo>
                <a:cubicBezTo>
                  <a:pt x="5452317" y="1313315"/>
                  <a:pt x="5420764" y="1422489"/>
                  <a:pt x="5420764" y="1546317"/>
                </a:cubicBezTo>
                <a:cubicBezTo>
                  <a:pt x="5420764" y="1670145"/>
                  <a:pt x="5452316" y="1779320"/>
                  <a:pt x="5500306" y="1843788"/>
                </a:cubicBezTo>
                <a:lnTo>
                  <a:pt x="5519848" y="1864879"/>
                </a:lnTo>
                <a:lnTo>
                  <a:pt x="5500306" y="1885970"/>
                </a:lnTo>
                <a:cubicBezTo>
                  <a:pt x="5452316" y="1950438"/>
                  <a:pt x="5420764" y="2059612"/>
                  <a:pt x="5420764" y="2183440"/>
                </a:cubicBezTo>
                <a:cubicBezTo>
                  <a:pt x="5420764" y="2307268"/>
                  <a:pt x="5452316" y="2416442"/>
                  <a:pt x="5500306" y="2480910"/>
                </a:cubicBezTo>
                <a:lnTo>
                  <a:pt x="5519848" y="2502002"/>
                </a:lnTo>
                <a:lnTo>
                  <a:pt x="5500306" y="2523093"/>
                </a:lnTo>
                <a:cubicBezTo>
                  <a:pt x="5452316" y="2587561"/>
                  <a:pt x="5420764" y="2696735"/>
                  <a:pt x="5420764" y="2820563"/>
                </a:cubicBezTo>
                <a:cubicBezTo>
                  <a:pt x="5420764" y="2944391"/>
                  <a:pt x="5452316" y="3053565"/>
                  <a:pt x="5500306" y="3118033"/>
                </a:cubicBezTo>
                <a:lnTo>
                  <a:pt x="5519848" y="3139124"/>
                </a:lnTo>
                <a:lnTo>
                  <a:pt x="5500306" y="3160216"/>
                </a:lnTo>
                <a:cubicBezTo>
                  <a:pt x="5452316" y="3224683"/>
                  <a:pt x="5420764" y="3333857"/>
                  <a:pt x="5420764" y="3457686"/>
                </a:cubicBezTo>
                <a:cubicBezTo>
                  <a:pt x="5420764" y="3581513"/>
                  <a:pt x="5452316" y="3690686"/>
                  <a:pt x="5500306" y="3755154"/>
                </a:cubicBezTo>
                <a:lnTo>
                  <a:pt x="5519848" y="3776245"/>
                </a:lnTo>
                <a:lnTo>
                  <a:pt x="5500306" y="3797336"/>
                </a:lnTo>
                <a:cubicBezTo>
                  <a:pt x="5452316" y="3861804"/>
                  <a:pt x="5420764" y="3970979"/>
                  <a:pt x="5420764" y="4094806"/>
                </a:cubicBezTo>
                <a:cubicBezTo>
                  <a:pt x="5420764" y="4218634"/>
                  <a:pt x="5452316" y="4327808"/>
                  <a:pt x="5500306" y="4392276"/>
                </a:cubicBezTo>
                <a:lnTo>
                  <a:pt x="5519848" y="4413367"/>
                </a:lnTo>
                <a:lnTo>
                  <a:pt x="5500306" y="4434459"/>
                </a:lnTo>
                <a:cubicBezTo>
                  <a:pt x="5452316" y="4498926"/>
                  <a:pt x="5420764" y="4608101"/>
                  <a:pt x="5420764" y="4731929"/>
                </a:cubicBezTo>
                <a:cubicBezTo>
                  <a:pt x="5420764" y="4855757"/>
                  <a:pt x="5452316" y="4964931"/>
                  <a:pt x="5500306" y="5029399"/>
                </a:cubicBezTo>
                <a:lnTo>
                  <a:pt x="5519848" y="5050490"/>
                </a:lnTo>
                <a:lnTo>
                  <a:pt x="5500306" y="5071581"/>
                </a:lnTo>
                <a:cubicBezTo>
                  <a:pt x="5452316" y="5136049"/>
                  <a:pt x="5420764" y="5245223"/>
                  <a:pt x="5420764" y="5369051"/>
                </a:cubicBezTo>
                <a:cubicBezTo>
                  <a:pt x="5420764" y="5492879"/>
                  <a:pt x="5452316" y="5602054"/>
                  <a:pt x="5500306" y="5666522"/>
                </a:cubicBezTo>
                <a:lnTo>
                  <a:pt x="5519848" y="5687613"/>
                </a:lnTo>
                <a:lnTo>
                  <a:pt x="5500306" y="5708704"/>
                </a:lnTo>
                <a:cubicBezTo>
                  <a:pt x="5452316" y="5773171"/>
                  <a:pt x="5420764" y="5882346"/>
                  <a:pt x="5420764" y="6006174"/>
                </a:cubicBezTo>
                <a:cubicBezTo>
                  <a:pt x="5420764" y="6030939"/>
                  <a:pt x="5422026" y="6055119"/>
                  <a:pt x="5424430" y="6078472"/>
                </a:cubicBezTo>
                <a:lnTo>
                  <a:pt x="5434086" y="6140330"/>
                </a:lnTo>
                <a:lnTo>
                  <a:pt x="5381434" y="6128699"/>
                </a:lnTo>
                <a:cubicBezTo>
                  <a:pt x="5360731" y="6125684"/>
                  <a:pt x="5339294" y="6124101"/>
                  <a:pt x="5317339" y="6124101"/>
                </a:cubicBezTo>
                <a:cubicBezTo>
                  <a:pt x="5207560" y="6124101"/>
                  <a:pt x="5110771" y="6163682"/>
                  <a:pt x="5053618" y="6223885"/>
                </a:cubicBezTo>
                <a:lnTo>
                  <a:pt x="5034919" y="6248400"/>
                </a:lnTo>
                <a:lnTo>
                  <a:pt x="5016220" y="6223885"/>
                </a:lnTo>
                <a:cubicBezTo>
                  <a:pt x="4959067" y="6163682"/>
                  <a:pt x="4862278" y="6124101"/>
                  <a:pt x="4752499" y="6124101"/>
                </a:cubicBezTo>
                <a:cubicBezTo>
                  <a:pt x="4642720" y="6124101"/>
                  <a:pt x="4545931" y="6163682"/>
                  <a:pt x="4488778" y="6223885"/>
                </a:cubicBezTo>
                <a:lnTo>
                  <a:pt x="4470080" y="6248400"/>
                </a:lnTo>
                <a:lnTo>
                  <a:pt x="4451381" y="6223884"/>
                </a:lnTo>
                <a:cubicBezTo>
                  <a:pt x="4394228" y="6163682"/>
                  <a:pt x="4297439" y="6124101"/>
                  <a:pt x="4187660" y="6124101"/>
                </a:cubicBezTo>
                <a:cubicBezTo>
                  <a:pt x="4077881" y="6124101"/>
                  <a:pt x="3981092" y="6163682"/>
                  <a:pt x="3923939" y="6223884"/>
                </a:cubicBezTo>
                <a:lnTo>
                  <a:pt x="3905240" y="6248400"/>
                </a:lnTo>
                <a:lnTo>
                  <a:pt x="3886542" y="6223884"/>
                </a:lnTo>
                <a:cubicBezTo>
                  <a:pt x="3857965" y="6193783"/>
                  <a:pt x="3819479" y="6168838"/>
                  <a:pt x="3774415" y="6151417"/>
                </a:cubicBezTo>
                <a:lnTo>
                  <a:pt x="3716737" y="6135268"/>
                </a:lnTo>
                <a:lnTo>
                  <a:pt x="3695803" y="6130644"/>
                </a:lnTo>
                <a:lnTo>
                  <a:pt x="3622871" y="6124106"/>
                </a:lnTo>
                <a:lnTo>
                  <a:pt x="3543429" y="6131227"/>
                </a:lnTo>
                <a:cubicBezTo>
                  <a:pt x="3467215" y="6145182"/>
                  <a:pt x="3402055" y="6178734"/>
                  <a:pt x="3359190" y="6223886"/>
                </a:cubicBezTo>
                <a:lnTo>
                  <a:pt x="3340491" y="6248401"/>
                </a:lnTo>
                <a:lnTo>
                  <a:pt x="3340445" y="6248341"/>
                </a:lnTo>
                <a:lnTo>
                  <a:pt x="3340401" y="6248400"/>
                </a:lnTo>
                <a:lnTo>
                  <a:pt x="3321702" y="6223884"/>
                </a:lnTo>
                <a:cubicBezTo>
                  <a:pt x="3278837" y="6178733"/>
                  <a:pt x="3213677" y="6145180"/>
                  <a:pt x="3137463" y="6131226"/>
                </a:cubicBezTo>
                <a:lnTo>
                  <a:pt x="3058035" y="6124105"/>
                </a:lnTo>
                <a:lnTo>
                  <a:pt x="2978589" y="6131227"/>
                </a:lnTo>
                <a:cubicBezTo>
                  <a:pt x="2902375" y="6145182"/>
                  <a:pt x="2837215" y="6178734"/>
                  <a:pt x="2794350" y="6223886"/>
                </a:cubicBezTo>
                <a:lnTo>
                  <a:pt x="2775652" y="6248401"/>
                </a:lnTo>
                <a:lnTo>
                  <a:pt x="2775606" y="6248341"/>
                </a:lnTo>
                <a:lnTo>
                  <a:pt x="2775562" y="6248399"/>
                </a:lnTo>
                <a:lnTo>
                  <a:pt x="2756863" y="6223884"/>
                </a:lnTo>
                <a:cubicBezTo>
                  <a:pt x="2713998" y="6178733"/>
                  <a:pt x="2648839" y="6145180"/>
                  <a:pt x="2572625" y="6131226"/>
                </a:cubicBezTo>
                <a:lnTo>
                  <a:pt x="2493196" y="6124105"/>
                </a:lnTo>
                <a:lnTo>
                  <a:pt x="2413750" y="6131227"/>
                </a:lnTo>
                <a:cubicBezTo>
                  <a:pt x="2337536" y="6145181"/>
                  <a:pt x="2272377" y="6178734"/>
                  <a:pt x="2229511" y="6223885"/>
                </a:cubicBezTo>
                <a:lnTo>
                  <a:pt x="2210813" y="6248401"/>
                </a:lnTo>
                <a:lnTo>
                  <a:pt x="2210767" y="6248341"/>
                </a:lnTo>
                <a:lnTo>
                  <a:pt x="2210723" y="6248400"/>
                </a:lnTo>
                <a:lnTo>
                  <a:pt x="2192024" y="6223884"/>
                </a:lnTo>
                <a:cubicBezTo>
                  <a:pt x="2149159" y="6178733"/>
                  <a:pt x="2083999" y="6145180"/>
                  <a:pt x="2007785" y="6131226"/>
                </a:cubicBezTo>
                <a:lnTo>
                  <a:pt x="1928356" y="6124105"/>
                </a:lnTo>
                <a:lnTo>
                  <a:pt x="1855388" y="6130647"/>
                </a:lnTo>
                <a:lnTo>
                  <a:pt x="1834525" y="6135255"/>
                </a:lnTo>
                <a:lnTo>
                  <a:pt x="1787818" y="6148333"/>
                </a:lnTo>
                <a:lnTo>
                  <a:pt x="1777565" y="6152293"/>
                </a:lnTo>
                <a:lnTo>
                  <a:pt x="1777887" y="6151113"/>
                </a:lnTo>
                <a:lnTo>
                  <a:pt x="1776799" y="6151418"/>
                </a:lnTo>
                <a:cubicBezTo>
                  <a:pt x="1731735" y="6168839"/>
                  <a:pt x="1693250" y="6193784"/>
                  <a:pt x="1664673" y="6223885"/>
                </a:cubicBezTo>
                <a:lnTo>
                  <a:pt x="1645974" y="6248401"/>
                </a:lnTo>
                <a:lnTo>
                  <a:pt x="1627276" y="6223885"/>
                </a:lnTo>
                <a:cubicBezTo>
                  <a:pt x="1570122" y="6163683"/>
                  <a:pt x="1473334" y="6124101"/>
                  <a:pt x="1363554" y="6124101"/>
                </a:cubicBezTo>
                <a:cubicBezTo>
                  <a:pt x="1253775" y="6124101"/>
                  <a:pt x="1156987" y="6163683"/>
                  <a:pt x="1099832" y="6223885"/>
                </a:cubicBezTo>
                <a:lnTo>
                  <a:pt x="1081135" y="6248400"/>
                </a:lnTo>
                <a:lnTo>
                  <a:pt x="1062437" y="6223885"/>
                </a:lnTo>
                <a:cubicBezTo>
                  <a:pt x="1005283" y="6163683"/>
                  <a:pt x="908495" y="6124101"/>
                  <a:pt x="798715" y="6124101"/>
                </a:cubicBezTo>
                <a:cubicBezTo>
                  <a:pt x="688936" y="6124101"/>
                  <a:pt x="592148" y="6163683"/>
                  <a:pt x="534994" y="6223885"/>
                </a:cubicBezTo>
                <a:lnTo>
                  <a:pt x="516296" y="6248401"/>
                </a:lnTo>
                <a:lnTo>
                  <a:pt x="497597" y="6223885"/>
                </a:lnTo>
                <a:cubicBezTo>
                  <a:pt x="440443" y="6163683"/>
                  <a:pt x="343655" y="6124101"/>
                  <a:pt x="233876" y="6124101"/>
                </a:cubicBezTo>
                <a:cubicBezTo>
                  <a:pt x="189964" y="6124101"/>
                  <a:pt x="148131" y="6130434"/>
                  <a:pt x="110081" y="6141887"/>
                </a:cubicBezTo>
                <a:lnTo>
                  <a:pt x="83138" y="6152294"/>
                </a:lnTo>
                <a:lnTo>
                  <a:pt x="84909" y="6145811"/>
                </a:lnTo>
                <a:cubicBezTo>
                  <a:pt x="94038" y="6102892"/>
                  <a:pt x="99086" y="6055705"/>
                  <a:pt x="99086" y="6006174"/>
                </a:cubicBezTo>
                <a:cubicBezTo>
                  <a:pt x="99086" y="5882347"/>
                  <a:pt x="67534" y="5773172"/>
                  <a:pt x="19544" y="5708704"/>
                </a:cubicBezTo>
                <a:lnTo>
                  <a:pt x="2" y="5687613"/>
                </a:lnTo>
                <a:lnTo>
                  <a:pt x="19544" y="5666522"/>
                </a:lnTo>
                <a:cubicBezTo>
                  <a:pt x="67534" y="5602054"/>
                  <a:pt x="99086" y="5492879"/>
                  <a:pt x="99086" y="5369051"/>
                </a:cubicBezTo>
                <a:cubicBezTo>
                  <a:pt x="99086" y="5245223"/>
                  <a:pt x="67534" y="5136048"/>
                  <a:pt x="19544" y="5071581"/>
                </a:cubicBezTo>
                <a:lnTo>
                  <a:pt x="2" y="5050490"/>
                </a:lnTo>
                <a:lnTo>
                  <a:pt x="19543" y="5029399"/>
                </a:lnTo>
                <a:cubicBezTo>
                  <a:pt x="67534" y="4964931"/>
                  <a:pt x="99086" y="4855757"/>
                  <a:pt x="99086" y="4731929"/>
                </a:cubicBezTo>
                <a:cubicBezTo>
                  <a:pt x="99086" y="4608100"/>
                  <a:pt x="67534" y="4498925"/>
                  <a:pt x="19543" y="4434458"/>
                </a:cubicBezTo>
                <a:lnTo>
                  <a:pt x="2" y="4413367"/>
                </a:lnTo>
                <a:lnTo>
                  <a:pt x="19543" y="4392276"/>
                </a:lnTo>
                <a:cubicBezTo>
                  <a:pt x="67534" y="4327808"/>
                  <a:pt x="99086" y="4218633"/>
                  <a:pt x="99086" y="4094806"/>
                </a:cubicBezTo>
                <a:cubicBezTo>
                  <a:pt x="99086" y="3970978"/>
                  <a:pt x="67534" y="3861803"/>
                  <a:pt x="19543" y="3797336"/>
                </a:cubicBezTo>
                <a:lnTo>
                  <a:pt x="1" y="3776245"/>
                </a:lnTo>
                <a:lnTo>
                  <a:pt x="19543" y="3755153"/>
                </a:lnTo>
                <a:cubicBezTo>
                  <a:pt x="67534" y="3690686"/>
                  <a:pt x="99086" y="3581514"/>
                  <a:pt x="99086" y="3457687"/>
                </a:cubicBezTo>
                <a:cubicBezTo>
                  <a:pt x="99086" y="3333858"/>
                  <a:pt x="67534" y="3224684"/>
                  <a:pt x="19543" y="3160217"/>
                </a:cubicBezTo>
                <a:lnTo>
                  <a:pt x="1" y="3139125"/>
                </a:lnTo>
                <a:lnTo>
                  <a:pt x="19543" y="3118034"/>
                </a:lnTo>
                <a:cubicBezTo>
                  <a:pt x="67534" y="3053566"/>
                  <a:pt x="99086" y="2944392"/>
                  <a:pt x="99086" y="2820564"/>
                </a:cubicBezTo>
                <a:cubicBezTo>
                  <a:pt x="99086" y="2696736"/>
                  <a:pt x="67534" y="2587562"/>
                  <a:pt x="19543" y="2523094"/>
                </a:cubicBezTo>
                <a:lnTo>
                  <a:pt x="1" y="2502003"/>
                </a:lnTo>
                <a:lnTo>
                  <a:pt x="19543" y="2480911"/>
                </a:lnTo>
                <a:cubicBezTo>
                  <a:pt x="67534" y="2416443"/>
                  <a:pt x="99086" y="2307269"/>
                  <a:pt x="99086" y="2183441"/>
                </a:cubicBezTo>
                <a:cubicBezTo>
                  <a:pt x="99086" y="2059613"/>
                  <a:pt x="67534" y="1950439"/>
                  <a:pt x="19543" y="1885971"/>
                </a:cubicBezTo>
                <a:lnTo>
                  <a:pt x="1" y="1864880"/>
                </a:lnTo>
                <a:lnTo>
                  <a:pt x="19543" y="1843789"/>
                </a:lnTo>
                <a:cubicBezTo>
                  <a:pt x="67534" y="1779321"/>
                  <a:pt x="99086" y="1670146"/>
                  <a:pt x="99086" y="1546318"/>
                </a:cubicBezTo>
                <a:cubicBezTo>
                  <a:pt x="99086" y="1422490"/>
                  <a:pt x="67534" y="1313316"/>
                  <a:pt x="19543" y="1248848"/>
                </a:cubicBezTo>
                <a:lnTo>
                  <a:pt x="1" y="1227757"/>
                </a:lnTo>
                <a:lnTo>
                  <a:pt x="19543" y="1206666"/>
                </a:lnTo>
                <a:cubicBezTo>
                  <a:pt x="67534" y="1142198"/>
                  <a:pt x="99086" y="1033023"/>
                  <a:pt x="99086" y="909196"/>
                </a:cubicBezTo>
                <a:cubicBezTo>
                  <a:pt x="99086" y="785367"/>
                  <a:pt x="67534" y="676193"/>
                  <a:pt x="19543" y="611726"/>
                </a:cubicBezTo>
                <a:close/>
              </a:path>
            </a:pathLst>
          </a:custGeom>
          <a:solidFill>
            <a:srgbClr val="FFFF00"/>
          </a:solidFill>
          <a:ln w="152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DAD40EE-F090-E630-105D-4D7C2C55A8AB}"/>
              </a:ext>
            </a:extLst>
          </p:cNvPr>
          <p:cNvGrpSpPr/>
          <p:nvPr/>
        </p:nvGrpSpPr>
        <p:grpSpPr>
          <a:xfrm>
            <a:off x="2259649" y="5324171"/>
            <a:ext cx="2338701" cy="4264342"/>
            <a:chOff x="229034" y="1689050"/>
            <a:chExt cx="2698741" cy="4920832"/>
          </a:xfrm>
        </p:grpSpPr>
        <p:sp>
          <p:nvSpPr>
            <p:cNvPr id="7" name="月 6">
              <a:extLst>
                <a:ext uri="{FF2B5EF4-FFF2-40B4-BE49-F238E27FC236}">
                  <a16:creationId xmlns:a16="http://schemas.microsoft.com/office/drawing/2014/main" id="{E162FBE3-22CC-241B-6B66-0A5BF31CC4AD}"/>
                </a:ext>
              </a:extLst>
            </p:cNvPr>
            <p:cNvSpPr/>
            <p:nvPr/>
          </p:nvSpPr>
          <p:spPr bwMode="auto">
            <a:xfrm rot="19243603" flipH="1">
              <a:off x="1602949" y="4573602"/>
              <a:ext cx="335401" cy="1139938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0C5919F-0D60-5B8E-821D-26B8E9DACEA4}"/>
                </a:ext>
              </a:extLst>
            </p:cNvPr>
            <p:cNvSpPr/>
            <p:nvPr/>
          </p:nvSpPr>
          <p:spPr bwMode="auto">
            <a:xfrm rot="1330995">
              <a:off x="1054350" y="4615705"/>
              <a:ext cx="1275036" cy="1504564"/>
            </a:xfrm>
            <a:custGeom>
              <a:avLst/>
              <a:gdLst>
                <a:gd name="connsiteX0" fmla="*/ 502142 w 1275036"/>
                <a:gd name="connsiteY0" fmla="*/ 519386 h 1504564"/>
                <a:gd name="connsiteX1" fmla="*/ 521604 w 1275036"/>
                <a:gd name="connsiteY1" fmla="*/ 557191 h 1504564"/>
                <a:gd name="connsiteX2" fmla="*/ 711577 w 1275036"/>
                <a:gd name="connsiteY2" fmla="*/ 815233 h 1504564"/>
                <a:gd name="connsiteX3" fmla="*/ 756298 w 1275036"/>
                <a:gd name="connsiteY3" fmla="*/ 857341 h 1504564"/>
                <a:gd name="connsiteX4" fmla="*/ 734250 w 1275036"/>
                <a:gd name="connsiteY4" fmla="*/ 810302 h 1504564"/>
                <a:gd name="connsiteX5" fmla="*/ 643733 w 1275036"/>
                <a:gd name="connsiteY5" fmla="*/ 672186 h 1504564"/>
                <a:gd name="connsiteX6" fmla="*/ 535119 w 1275036"/>
                <a:gd name="connsiteY6" fmla="*/ 547798 h 1504564"/>
                <a:gd name="connsiteX7" fmla="*/ 345545 w 1275036"/>
                <a:gd name="connsiteY7" fmla="*/ 0 h 1504564"/>
                <a:gd name="connsiteX8" fmla="*/ 355399 w 1275036"/>
                <a:gd name="connsiteY8" fmla="*/ 116335 h 1504564"/>
                <a:gd name="connsiteX9" fmla="*/ 373035 w 1275036"/>
                <a:gd name="connsiteY9" fmla="*/ 110976 h 1504564"/>
                <a:gd name="connsiteX10" fmla="*/ 359686 w 1275036"/>
                <a:gd name="connsiteY10" fmla="*/ 140167 h 1504564"/>
                <a:gd name="connsiteX11" fmla="*/ 375449 w 1275036"/>
                <a:gd name="connsiteY11" fmla="*/ 204256 h 1504564"/>
                <a:gd name="connsiteX12" fmla="*/ 391332 w 1275036"/>
                <a:gd name="connsiteY12" fmla="*/ 196647 h 1504564"/>
                <a:gd name="connsiteX13" fmla="*/ 529283 w 1275036"/>
                <a:gd name="connsiteY13" fmla="*/ 192199 h 1504564"/>
                <a:gd name="connsiteX14" fmla="*/ 428080 w 1275036"/>
                <a:gd name="connsiteY14" fmla="*/ 280650 h 1504564"/>
                <a:gd name="connsiteX15" fmla="*/ 416143 w 1275036"/>
                <a:gd name="connsiteY15" fmla="*/ 295864 h 1504564"/>
                <a:gd name="connsiteX16" fmla="*/ 444309 w 1275036"/>
                <a:gd name="connsiteY16" fmla="*/ 281889 h 1504564"/>
                <a:gd name="connsiteX17" fmla="*/ 996271 w 1275036"/>
                <a:gd name="connsiteY17" fmla="*/ 427274 h 1504564"/>
                <a:gd name="connsiteX18" fmla="*/ 1222083 w 1275036"/>
                <a:gd name="connsiteY18" fmla="*/ 1065929 h 1504564"/>
                <a:gd name="connsiteX19" fmla="*/ 884046 w 1275036"/>
                <a:gd name="connsiteY19" fmla="*/ 571866 h 1504564"/>
                <a:gd name="connsiteX20" fmla="*/ 746303 w 1275036"/>
                <a:gd name="connsiteY20" fmla="*/ 480649 h 1504564"/>
                <a:gd name="connsiteX21" fmla="*/ 652192 w 1275036"/>
                <a:gd name="connsiteY21" fmla="*/ 437402 h 1504564"/>
                <a:gd name="connsiteX22" fmla="*/ 702490 w 1275036"/>
                <a:gd name="connsiteY22" fmla="*/ 483435 h 1504564"/>
                <a:gd name="connsiteX23" fmla="*/ 777342 w 1275036"/>
                <a:gd name="connsiteY23" fmla="*/ 570833 h 1504564"/>
                <a:gd name="connsiteX24" fmla="*/ 890426 w 1275036"/>
                <a:gd name="connsiteY24" fmla="*/ 763519 h 1504564"/>
                <a:gd name="connsiteX25" fmla="*/ 892501 w 1275036"/>
                <a:gd name="connsiteY25" fmla="*/ 769389 h 1504564"/>
                <a:gd name="connsiteX26" fmla="*/ 921926 w 1275036"/>
                <a:gd name="connsiteY26" fmla="*/ 821304 h 1504564"/>
                <a:gd name="connsiteX27" fmla="*/ 950440 w 1275036"/>
                <a:gd name="connsiteY27" fmla="*/ 1340926 h 1504564"/>
                <a:gd name="connsiteX28" fmla="*/ 935622 w 1275036"/>
                <a:gd name="connsiteY28" fmla="*/ 1215251 h 1504564"/>
                <a:gd name="connsiteX29" fmla="*/ 916161 w 1275036"/>
                <a:gd name="connsiteY29" fmla="*/ 1146017 h 1504564"/>
                <a:gd name="connsiteX30" fmla="*/ 901451 w 1275036"/>
                <a:gd name="connsiteY30" fmla="*/ 1177559 h 1504564"/>
                <a:gd name="connsiteX31" fmla="*/ 854595 w 1275036"/>
                <a:gd name="connsiteY31" fmla="*/ 1227637 h 1504564"/>
                <a:gd name="connsiteX32" fmla="*/ 841884 w 1275036"/>
                <a:gd name="connsiteY32" fmla="*/ 1093832 h 1504564"/>
                <a:gd name="connsiteX33" fmla="*/ 813719 w 1275036"/>
                <a:gd name="connsiteY33" fmla="*/ 996583 h 1504564"/>
                <a:gd name="connsiteX34" fmla="*/ 810978 w 1275036"/>
                <a:gd name="connsiteY34" fmla="*/ 996382 h 1504564"/>
                <a:gd name="connsiteX35" fmla="*/ 410351 w 1275036"/>
                <a:gd name="connsiteY35" fmla="*/ 622123 h 1504564"/>
                <a:gd name="connsiteX36" fmla="*/ 367948 w 1275036"/>
                <a:gd name="connsiteY36" fmla="*/ 541223 h 1504564"/>
                <a:gd name="connsiteX37" fmla="*/ 363637 w 1275036"/>
                <a:gd name="connsiteY37" fmla="*/ 555821 h 1504564"/>
                <a:gd name="connsiteX38" fmla="*/ 392658 w 1275036"/>
                <a:gd name="connsiteY38" fmla="*/ 645778 h 1504564"/>
                <a:gd name="connsiteX39" fmla="*/ 777348 w 1275036"/>
                <a:gd name="connsiteY39" fmla="*/ 1104450 h 1504564"/>
                <a:gd name="connsiteX40" fmla="*/ 333577 w 1275036"/>
                <a:gd name="connsiteY40" fmla="*/ 909461 h 1504564"/>
                <a:gd name="connsiteX41" fmla="*/ 320158 w 1275036"/>
                <a:gd name="connsiteY41" fmla="*/ 889154 h 1504564"/>
                <a:gd name="connsiteX42" fmla="*/ 361677 w 1275036"/>
                <a:gd name="connsiteY42" fmla="*/ 1008028 h 1504564"/>
                <a:gd name="connsiteX43" fmla="*/ 515577 w 1275036"/>
                <a:gd name="connsiteY43" fmla="*/ 1241967 h 1504564"/>
                <a:gd name="connsiteX44" fmla="*/ 364279 w 1275036"/>
                <a:gd name="connsiteY44" fmla="*/ 1204386 h 1504564"/>
                <a:gd name="connsiteX45" fmla="*/ 334097 w 1275036"/>
                <a:gd name="connsiteY45" fmla="*/ 1181523 h 1504564"/>
                <a:gd name="connsiteX46" fmla="*/ 345872 w 1275036"/>
                <a:gd name="connsiteY46" fmla="*/ 1253217 h 1504564"/>
                <a:gd name="connsiteX47" fmla="*/ 440688 w 1275036"/>
                <a:gd name="connsiteY47" fmla="*/ 1504564 h 1504564"/>
                <a:gd name="connsiteX48" fmla="*/ 188293 w 1275036"/>
                <a:gd name="connsiteY48" fmla="*/ 1049464 h 1504564"/>
                <a:gd name="connsiteX49" fmla="*/ 185107 w 1275036"/>
                <a:gd name="connsiteY49" fmla="*/ 979536 h 1504564"/>
                <a:gd name="connsiteX50" fmla="*/ 165429 w 1275036"/>
                <a:gd name="connsiteY50" fmla="*/ 935232 h 1504564"/>
                <a:gd name="connsiteX51" fmla="*/ 158298 w 1275036"/>
                <a:gd name="connsiteY51" fmla="*/ 912661 h 1504564"/>
                <a:gd name="connsiteX52" fmla="*/ 150161 w 1275036"/>
                <a:gd name="connsiteY52" fmla="*/ 1005279 h 1504564"/>
                <a:gd name="connsiteX53" fmla="*/ 194285 w 1275036"/>
                <a:gd name="connsiteY53" fmla="*/ 1281802 h 1504564"/>
                <a:gd name="connsiteX54" fmla="*/ 41193 w 1275036"/>
                <a:gd name="connsiteY54" fmla="*/ 638435 h 1504564"/>
                <a:gd name="connsiteX55" fmla="*/ 81463 w 1275036"/>
                <a:gd name="connsiteY55" fmla="*/ 530641 h 1504564"/>
                <a:gd name="connsiteX56" fmla="*/ 115507 w 1275036"/>
                <a:gd name="connsiteY56" fmla="*/ 465082 h 1504564"/>
                <a:gd name="connsiteX57" fmla="*/ 128521 w 1275036"/>
                <a:gd name="connsiteY57" fmla="*/ 395074 h 1504564"/>
                <a:gd name="connsiteX58" fmla="*/ 158607 w 1275036"/>
                <a:gd name="connsiteY58" fmla="*/ 306262 h 1504564"/>
                <a:gd name="connsiteX59" fmla="*/ 180070 w 1275036"/>
                <a:gd name="connsiteY59" fmla="*/ 266424 h 1504564"/>
                <a:gd name="connsiteX60" fmla="*/ 194171 w 1275036"/>
                <a:gd name="connsiteY60" fmla="*/ 216305 h 1504564"/>
                <a:gd name="connsiteX61" fmla="*/ 231909 w 1275036"/>
                <a:gd name="connsiteY61" fmla="*/ 144165 h 1504564"/>
                <a:gd name="connsiteX62" fmla="*/ 281634 w 1275036"/>
                <a:gd name="connsiteY62" fmla="*/ 88980 h 1504564"/>
                <a:gd name="connsiteX63" fmla="*/ 306539 w 1275036"/>
                <a:gd name="connsiteY63" fmla="*/ 36174 h 1504564"/>
                <a:gd name="connsiteX64" fmla="*/ 345545 w 1275036"/>
                <a:gd name="connsiteY64" fmla="*/ 0 h 1504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75036" h="1504564">
                  <a:moveTo>
                    <a:pt x="502142" y="519386"/>
                  </a:moveTo>
                  <a:lnTo>
                    <a:pt x="521604" y="557191"/>
                  </a:lnTo>
                  <a:cubicBezTo>
                    <a:pt x="578124" y="654029"/>
                    <a:pt x="643299" y="742027"/>
                    <a:pt x="711577" y="815233"/>
                  </a:cubicBezTo>
                  <a:lnTo>
                    <a:pt x="756298" y="857341"/>
                  </a:lnTo>
                  <a:lnTo>
                    <a:pt x="734250" y="810302"/>
                  </a:lnTo>
                  <a:cubicBezTo>
                    <a:pt x="707910" y="763213"/>
                    <a:pt x="677616" y="716852"/>
                    <a:pt x="643733" y="672186"/>
                  </a:cubicBezTo>
                  <a:cubicBezTo>
                    <a:pt x="609850" y="627520"/>
                    <a:pt x="573369" y="585853"/>
                    <a:pt x="535119" y="547798"/>
                  </a:cubicBezTo>
                  <a:close/>
                  <a:moveTo>
                    <a:pt x="345545" y="0"/>
                  </a:moveTo>
                  <a:lnTo>
                    <a:pt x="355399" y="116335"/>
                  </a:lnTo>
                  <a:lnTo>
                    <a:pt x="373035" y="110976"/>
                  </a:lnTo>
                  <a:lnTo>
                    <a:pt x="359686" y="140167"/>
                  </a:lnTo>
                  <a:lnTo>
                    <a:pt x="375449" y="204256"/>
                  </a:lnTo>
                  <a:lnTo>
                    <a:pt x="391332" y="196647"/>
                  </a:lnTo>
                  <a:cubicBezTo>
                    <a:pt x="438162" y="180871"/>
                    <a:pt x="485019" y="178590"/>
                    <a:pt x="529283" y="192199"/>
                  </a:cubicBezTo>
                  <a:cubicBezTo>
                    <a:pt x="494171" y="216596"/>
                    <a:pt x="460246" y="246367"/>
                    <a:pt x="428080" y="280650"/>
                  </a:cubicBezTo>
                  <a:lnTo>
                    <a:pt x="416143" y="295864"/>
                  </a:lnTo>
                  <a:lnTo>
                    <a:pt x="444309" y="281889"/>
                  </a:lnTo>
                  <a:cubicBezTo>
                    <a:pt x="593222" y="231148"/>
                    <a:pt x="809767" y="282519"/>
                    <a:pt x="996271" y="427274"/>
                  </a:cubicBezTo>
                  <a:cubicBezTo>
                    <a:pt x="1244944" y="620281"/>
                    <a:pt x="1346044" y="906216"/>
                    <a:pt x="1222083" y="1065929"/>
                  </a:cubicBezTo>
                  <a:cubicBezTo>
                    <a:pt x="1186438" y="892406"/>
                    <a:pt x="1061200" y="709364"/>
                    <a:pt x="884046" y="571866"/>
                  </a:cubicBezTo>
                  <a:cubicBezTo>
                    <a:pt x="839758" y="537492"/>
                    <a:pt x="793517" y="506967"/>
                    <a:pt x="746303" y="480649"/>
                  </a:cubicBezTo>
                  <a:lnTo>
                    <a:pt x="652192" y="437402"/>
                  </a:lnTo>
                  <a:lnTo>
                    <a:pt x="702490" y="483435"/>
                  </a:lnTo>
                  <a:cubicBezTo>
                    <a:pt x="728474" y="510296"/>
                    <a:pt x="753561" y="539484"/>
                    <a:pt x="777342" y="570833"/>
                  </a:cubicBezTo>
                  <a:cubicBezTo>
                    <a:pt x="824903" y="633532"/>
                    <a:pt x="862736" y="698933"/>
                    <a:pt x="890426" y="763519"/>
                  </a:cubicBezTo>
                  <a:lnTo>
                    <a:pt x="892501" y="769389"/>
                  </a:lnTo>
                  <a:lnTo>
                    <a:pt x="921926" y="821304"/>
                  </a:lnTo>
                  <a:cubicBezTo>
                    <a:pt x="1039810" y="1053980"/>
                    <a:pt x="1055844" y="1274669"/>
                    <a:pt x="950440" y="1340926"/>
                  </a:cubicBezTo>
                  <a:cubicBezTo>
                    <a:pt x="949702" y="1301658"/>
                    <a:pt x="944650" y="1259447"/>
                    <a:pt x="935622" y="1215251"/>
                  </a:cubicBezTo>
                  <a:lnTo>
                    <a:pt x="916161" y="1146017"/>
                  </a:lnTo>
                  <a:lnTo>
                    <a:pt x="901451" y="1177559"/>
                  </a:lnTo>
                  <a:cubicBezTo>
                    <a:pt x="888644" y="1196804"/>
                    <a:pt x="873043" y="1213643"/>
                    <a:pt x="854595" y="1227637"/>
                  </a:cubicBezTo>
                  <a:cubicBezTo>
                    <a:pt x="855292" y="1184887"/>
                    <a:pt x="850933" y="1139963"/>
                    <a:pt x="841884" y="1093832"/>
                  </a:cubicBezTo>
                  <a:lnTo>
                    <a:pt x="813719" y="996583"/>
                  </a:lnTo>
                  <a:lnTo>
                    <a:pt x="810978" y="996382"/>
                  </a:lnTo>
                  <a:cubicBezTo>
                    <a:pt x="687502" y="968264"/>
                    <a:pt x="529359" y="826024"/>
                    <a:pt x="410351" y="622123"/>
                  </a:cubicBezTo>
                  <a:lnTo>
                    <a:pt x="367948" y="541223"/>
                  </a:lnTo>
                  <a:lnTo>
                    <a:pt x="363637" y="555821"/>
                  </a:lnTo>
                  <a:lnTo>
                    <a:pt x="392658" y="645778"/>
                  </a:lnTo>
                  <a:cubicBezTo>
                    <a:pt x="477329" y="853431"/>
                    <a:pt x="619850" y="1023363"/>
                    <a:pt x="777348" y="1104450"/>
                  </a:cubicBezTo>
                  <a:cubicBezTo>
                    <a:pt x="636940" y="1161701"/>
                    <a:pt x="462275" y="1077906"/>
                    <a:pt x="333577" y="909461"/>
                  </a:cubicBezTo>
                  <a:lnTo>
                    <a:pt x="320158" y="889154"/>
                  </a:lnTo>
                  <a:lnTo>
                    <a:pt x="361677" y="1008028"/>
                  </a:lnTo>
                  <a:cubicBezTo>
                    <a:pt x="402390" y="1101311"/>
                    <a:pt x="454794" y="1181819"/>
                    <a:pt x="515577" y="1241967"/>
                  </a:cubicBezTo>
                  <a:cubicBezTo>
                    <a:pt x="463887" y="1248482"/>
                    <a:pt x="412427" y="1234622"/>
                    <a:pt x="364279" y="1204386"/>
                  </a:cubicBezTo>
                  <a:lnTo>
                    <a:pt x="334097" y="1181523"/>
                  </a:lnTo>
                  <a:lnTo>
                    <a:pt x="345872" y="1253217"/>
                  </a:lnTo>
                  <a:cubicBezTo>
                    <a:pt x="367939" y="1350859"/>
                    <a:pt x="400143" y="1437288"/>
                    <a:pt x="440688" y="1504564"/>
                  </a:cubicBezTo>
                  <a:cubicBezTo>
                    <a:pt x="316189" y="1504564"/>
                    <a:pt x="212316" y="1309189"/>
                    <a:pt x="188293" y="1049464"/>
                  </a:cubicBezTo>
                  <a:lnTo>
                    <a:pt x="185107" y="979536"/>
                  </a:lnTo>
                  <a:lnTo>
                    <a:pt x="165429" y="935232"/>
                  </a:lnTo>
                  <a:lnTo>
                    <a:pt x="158298" y="912661"/>
                  </a:lnTo>
                  <a:lnTo>
                    <a:pt x="150161" y="1005279"/>
                  </a:lnTo>
                  <a:cubicBezTo>
                    <a:pt x="148928" y="1107051"/>
                    <a:pt x="163602" y="1201985"/>
                    <a:pt x="194285" y="1281802"/>
                  </a:cubicBezTo>
                  <a:cubicBezTo>
                    <a:pt x="17227" y="1227367"/>
                    <a:pt x="-51314" y="939321"/>
                    <a:pt x="41193" y="638435"/>
                  </a:cubicBezTo>
                  <a:cubicBezTo>
                    <a:pt x="52757" y="600825"/>
                    <a:pt x="66289" y="564793"/>
                    <a:pt x="81463" y="530641"/>
                  </a:cubicBezTo>
                  <a:lnTo>
                    <a:pt x="115507" y="465082"/>
                  </a:lnTo>
                  <a:lnTo>
                    <a:pt x="128521" y="395074"/>
                  </a:lnTo>
                  <a:cubicBezTo>
                    <a:pt x="136689" y="363483"/>
                    <a:pt x="146776" y="333743"/>
                    <a:pt x="158607" y="306262"/>
                  </a:cubicBezTo>
                  <a:lnTo>
                    <a:pt x="180070" y="266424"/>
                  </a:lnTo>
                  <a:lnTo>
                    <a:pt x="194171" y="216305"/>
                  </a:lnTo>
                  <a:cubicBezTo>
                    <a:pt x="204470" y="189981"/>
                    <a:pt x="217077" y="165787"/>
                    <a:pt x="231909" y="144165"/>
                  </a:cubicBezTo>
                  <a:lnTo>
                    <a:pt x="281634" y="88980"/>
                  </a:lnTo>
                  <a:lnTo>
                    <a:pt x="306539" y="36174"/>
                  </a:lnTo>
                  <a:cubicBezTo>
                    <a:pt x="317197" y="21163"/>
                    <a:pt x="330184" y="8966"/>
                    <a:pt x="345545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FC3B5F9-6923-EE39-75D7-5DC89960C10D}"/>
                </a:ext>
              </a:extLst>
            </p:cNvPr>
            <p:cNvSpPr/>
            <p:nvPr/>
          </p:nvSpPr>
          <p:spPr bwMode="auto">
            <a:xfrm rot="10800000">
              <a:off x="802390" y="5209895"/>
              <a:ext cx="1537381" cy="1399987"/>
            </a:xfrm>
            <a:custGeom>
              <a:avLst/>
              <a:gdLst>
                <a:gd name="connsiteX0" fmla="*/ 435929 w 1537381"/>
                <a:gd name="connsiteY0" fmla="*/ 1399987 h 1399987"/>
                <a:gd name="connsiteX1" fmla="*/ 267517 w 1537381"/>
                <a:gd name="connsiteY1" fmla="*/ 1399987 h 1399987"/>
                <a:gd name="connsiteX2" fmla="*/ 295337 w 1537381"/>
                <a:gd name="connsiteY2" fmla="*/ 948508 h 1399987"/>
                <a:gd name="connsiteX3" fmla="*/ 275749 w 1537381"/>
                <a:gd name="connsiteY3" fmla="*/ 929739 h 1399987"/>
                <a:gd name="connsiteX4" fmla="*/ 244280 w 1537381"/>
                <a:gd name="connsiteY4" fmla="*/ 821764 h 1399987"/>
                <a:gd name="connsiteX5" fmla="*/ 275749 w 1537381"/>
                <a:gd name="connsiteY5" fmla="*/ 713789 h 1399987"/>
                <a:gd name="connsiteX6" fmla="*/ 308735 w 1537381"/>
                <a:gd name="connsiteY6" fmla="*/ 682183 h 1399987"/>
                <a:gd name="connsiteX7" fmla="*/ 325861 w 1537381"/>
                <a:gd name="connsiteY7" fmla="*/ 199424 h 1399987"/>
                <a:gd name="connsiteX8" fmla="*/ 309902 w 1537381"/>
                <a:gd name="connsiteY8" fmla="*/ 198394 h 1399987"/>
                <a:gd name="connsiteX9" fmla="*/ 275749 w 1537381"/>
                <a:gd name="connsiteY9" fmla="*/ 191039 h 1399987"/>
                <a:gd name="connsiteX10" fmla="*/ 245112 w 1537381"/>
                <a:gd name="connsiteY10" fmla="*/ 167410 h 1399987"/>
                <a:gd name="connsiteX11" fmla="*/ 214820 w 1537381"/>
                <a:gd name="connsiteY11" fmla="*/ 162689 h 1399987"/>
                <a:gd name="connsiteX12" fmla="*/ 0 w 1537381"/>
                <a:gd name="connsiteY12" fmla="*/ 2 h 1399987"/>
                <a:gd name="connsiteX13" fmla="*/ 135420 w 1537381"/>
                <a:gd name="connsiteY13" fmla="*/ 91571 h 1399987"/>
                <a:gd name="connsiteX14" fmla="*/ 219352 w 1537381"/>
                <a:gd name="connsiteY14" fmla="*/ 112872 h 1399987"/>
                <a:gd name="connsiteX15" fmla="*/ 185295 w 1537381"/>
                <a:gd name="connsiteY15" fmla="*/ 65682 h 1399987"/>
                <a:gd name="connsiteX16" fmla="*/ 171101 w 1537381"/>
                <a:gd name="connsiteY16" fmla="*/ 0 h 1399987"/>
                <a:gd name="connsiteX17" fmla="*/ 351727 w 1537381"/>
                <a:gd name="connsiteY17" fmla="*/ 109773 h 1399987"/>
                <a:gd name="connsiteX18" fmla="*/ 532353 w 1537381"/>
                <a:gd name="connsiteY18" fmla="*/ 0 h 1399987"/>
                <a:gd name="connsiteX19" fmla="*/ 518158 w 1537381"/>
                <a:gd name="connsiteY19" fmla="*/ 65682 h 1399987"/>
                <a:gd name="connsiteX20" fmla="*/ 484101 w 1537381"/>
                <a:gd name="connsiteY20" fmla="*/ 112872 h 1399987"/>
                <a:gd name="connsiteX21" fmla="*/ 568034 w 1537381"/>
                <a:gd name="connsiteY21" fmla="*/ 91571 h 1399987"/>
                <a:gd name="connsiteX22" fmla="*/ 703454 w 1537381"/>
                <a:gd name="connsiteY22" fmla="*/ 2 h 1399987"/>
                <a:gd name="connsiteX23" fmla="*/ 488634 w 1537381"/>
                <a:gd name="connsiteY23" fmla="*/ 162689 h 1399987"/>
                <a:gd name="connsiteX24" fmla="*/ 458335 w 1537381"/>
                <a:gd name="connsiteY24" fmla="*/ 167411 h 1399987"/>
                <a:gd name="connsiteX25" fmla="*/ 427699 w 1537381"/>
                <a:gd name="connsiteY25" fmla="*/ 191039 h 1399987"/>
                <a:gd name="connsiteX26" fmla="*/ 393546 w 1537381"/>
                <a:gd name="connsiteY26" fmla="*/ 198394 h 1399987"/>
                <a:gd name="connsiteX27" fmla="*/ 377586 w 1537381"/>
                <a:gd name="connsiteY27" fmla="*/ 199424 h 1399987"/>
                <a:gd name="connsiteX28" fmla="*/ 394712 w 1537381"/>
                <a:gd name="connsiteY28" fmla="*/ 682182 h 1399987"/>
                <a:gd name="connsiteX29" fmla="*/ 427698 w 1537381"/>
                <a:gd name="connsiteY29" fmla="*/ 713789 h 1399987"/>
                <a:gd name="connsiteX30" fmla="*/ 459168 w 1537381"/>
                <a:gd name="connsiteY30" fmla="*/ 821764 h 1399987"/>
                <a:gd name="connsiteX31" fmla="*/ 427698 w 1537381"/>
                <a:gd name="connsiteY31" fmla="*/ 929739 h 1399987"/>
                <a:gd name="connsiteX32" fmla="*/ 408109 w 1537381"/>
                <a:gd name="connsiteY32" fmla="*/ 948510 h 1399987"/>
                <a:gd name="connsiteX33" fmla="*/ 1269856 w 1537381"/>
                <a:gd name="connsiteY33" fmla="*/ 1399987 h 1399987"/>
                <a:gd name="connsiteX34" fmla="*/ 1101444 w 1537381"/>
                <a:gd name="connsiteY34" fmla="*/ 1399987 h 1399987"/>
                <a:gd name="connsiteX35" fmla="*/ 1129264 w 1537381"/>
                <a:gd name="connsiteY35" fmla="*/ 948508 h 1399987"/>
                <a:gd name="connsiteX36" fmla="*/ 1109677 w 1537381"/>
                <a:gd name="connsiteY36" fmla="*/ 929739 h 1399987"/>
                <a:gd name="connsiteX37" fmla="*/ 1078207 w 1537381"/>
                <a:gd name="connsiteY37" fmla="*/ 821764 h 1399987"/>
                <a:gd name="connsiteX38" fmla="*/ 1109677 w 1537381"/>
                <a:gd name="connsiteY38" fmla="*/ 713789 h 1399987"/>
                <a:gd name="connsiteX39" fmla="*/ 1142662 w 1537381"/>
                <a:gd name="connsiteY39" fmla="*/ 682183 h 1399987"/>
                <a:gd name="connsiteX40" fmla="*/ 1159788 w 1537381"/>
                <a:gd name="connsiteY40" fmla="*/ 199424 h 1399987"/>
                <a:gd name="connsiteX41" fmla="*/ 1143829 w 1537381"/>
                <a:gd name="connsiteY41" fmla="*/ 198394 h 1399987"/>
                <a:gd name="connsiteX42" fmla="*/ 1109677 w 1537381"/>
                <a:gd name="connsiteY42" fmla="*/ 191039 h 1399987"/>
                <a:gd name="connsiteX43" fmla="*/ 1079039 w 1537381"/>
                <a:gd name="connsiteY43" fmla="*/ 167410 h 1399987"/>
                <a:gd name="connsiteX44" fmla="*/ 1048746 w 1537381"/>
                <a:gd name="connsiteY44" fmla="*/ 162689 h 1399987"/>
                <a:gd name="connsiteX45" fmla="*/ 833927 w 1537381"/>
                <a:gd name="connsiteY45" fmla="*/ 2 h 1399987"/>
                <a:gd name="connsiteX46" fmla="*/ 969347 w 1537381"/>
                <a:gd name="connsiteY46" fmla="*/ 91571 h 1399987"/>
                <a:gd name="connsiteX47" fmla="*/ 1053279 w 1537381"/>
                <a:gd name="connsiteY47" fmla="*/ 112872 h 1399987"/>
                <a:gd name="connsiteX48" fmla="*/ 1019222 w 1537381"/>
                <a:gd name="connsiteY48" fmla="*/ 65682 h 1399987"/>
                <a:gd name="connsiteX49" fmla="*/ 1005028 w 1537381"/>
                <a:gd name="connsiteY49" fmla="*/ 0 h 1399987"/>
                <a:gd name="connsiteX50" fmla="*/ 1185654 w 1537381"/>
                <a:gd name="connsiteY50" fmla="*/ 109773 h 1399987"/>
                <a:gd name="connsiteX51" fmla="*/ 1366280 w 1537381"/>
                <a:gd name="connsiteY51" fmla="*/ 0 h 1399987"/>
                <a:gd name="connsiteX52" fmla="*/ 1352085 w 1537381"/>
                <a:gd name="connsiteY52" fmla="*/ 65682 h 1399987"/>
                <a:gd name="connsiteX53" fmla="*/ 1318028 w 1537381"/>
                <a:gd name="connsiteY53" fmla="*/ 112872 h 1399987"/>
                <a:gd name="connsiteX54" fmla="*/ 1401961 w 1537381"/>
                <a:gd name="connsiteY54" fmla="*/ 91571 h 1399987"/>
                <a:gd name="connsiteX55" fmla="*/ 1537381 w 1537381"/>
                <a:gd name="connsiteY55" fmla="*/ 2 h 1399987"/>
                <a:gd name="connsiteX56" fmla="*/ 1322562 w 1537381"/>
                <a:gd name="connsiteY56" fmla="*/ 162689 h 1399987"/>
                <a:gd name="connsiteX57" fmla="*/ 1292262 w 1537381"/>
                <a:gd name="connsiteY57" fmla="*/ 167411 h 1399987"/>
                <a:gd name="connsiteX58" fmla="*/ 1261626 w 1537381"/>
                <a:gd name="connsiteY58" fmla="*/ 191039 h 1399987"/>
                <a:gd name="connsiteX59" fmla="*/ 1227473 w 1537381"/>
                <a:gd name="connsiteY59" fmla="*/ 198394 h 1399987"/>
                <a:gd name="connsiteX60" fmla="*/ 1211513 w 1537381"/>
                <a:gd name="connsiteY60" fmla="*/ 199424 h 1399987"/>
                <a:gd name="connsiteX61" fmla="*/ 1228639 w 1537381"/>
                <a:gd name="connsiteY61" fmla="*/ 682182 h 1399987"/>
                <a:gd name="connsiteX62" fmla="*/ 1261626 w 1537381"/>
                <a:gd name="connsiteY62" fmla="*/ 713789 h 1399987"/>
                <a:gd name="connsiteX63" fmla="*/ 1293095 w 1537381"/>
                <a:gd name="connsiteY63" fmla="*/ 821764 h 1399987"/>
                <a:gd name="connsiteX64" fmla="*/ 1261626 w 1537381"/>
                <a:gd name="connsiteY64" fmla="*/ 929739 h 1399987"/>
                <a:gd name="connsiteX65" fmla="*/ 1242036 w 1537381"/>
                <a:gd name="connsiteY65" fmla="*/ 948510 h 1399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537381" h="1399987">
                  <a:moveTo>
                    <a:pt x="435929" y="1399987"/>
                  </a:moveTo>
                  <a:lnTo>
                    <a:pt x="267517" y="1399987"/>
                  </a:lnTo>
                  <a:lnTo>
                    <a:pt x="295337" y="948508"/>
                  </a:lnTo>
                  <a:lnTo>
                    <a:pt x="275749" y="929739"/>
                  </a:lnTo>
                  <a:cubicBezTo>
                    <a:pt x="256306" y="902105"/>
                    <a:pt x="244280" y="863931"/>
                    <a:pt x="244280" y="821764"/>
                  </a:cubicBezTo>
                  <a:cubicBezTo>
                    <a:pt x="244280" y="779598"/>
                    <a:pt x="256306" y="741423"/>
                    <a:pt x="275749" y="713789"/>
                  </a:cubicBezTo>
                  <a:lnTo>
                    <a:pt x="308735" y="682183"/>
                  </a:lnTo>
                  <a:lnTo>
                    <a:pt x="325861" y="199424"/>
                  </a:lnTo>
                  <a:lnTo>
                    <a:pt x="309902" y="198394"/>
                  </a:lnTo>
                  <a:cubicBezTo>
                    <a:pt x="297048" y="196657"/>
                    <a:pt x="285471" y="194144"/>
                    <a:pt x="275749" y="191039"/>
                  </a:cubicBezTo>
                  <a:lnTo>
                    <a:pt x="245112" y="167410"/>
                  </a:lnTo>
                  <a:lnTo>
                    <a:pt x="214820" y="162689"/>
                  </a:lnTo>
                  <a:cubicBezTo>
                    <a:pt x="88579" y="135886"/>
                    <a:pt x="0" y="73137"/>
                    <a:pt x="0" y="2"/>
                  </a:cubicBezTo>
                  <a:cubicBezTo>
                    <a:pt x="25613" y="37802"/>
                    <a:pt x="73777" y="69412"/>
                    <a:pt x="135420" y="91571"/>
                  </a:cubicBezTo>
                  <a:lnTo>
                    <a:pt x="219352" y="112872"/>
                  </a:lnTo>
                  <a:lnTo>
                    <a:pt x="185295" y="65682"/>
                  </a:lnTo>
                  <a:cubicBezTo>
                    <a:pt x="176155" y="45494"/>
                    <a:pt x="171101" y="23298"/>
                    <a:pt x="171101" y="0"/>
                  </a:cubicBezTo>
                  <a:cubicBezTo>
                    <a:pt x="202775" y="66742"/>
                    <a:pt x="273579" y="109773"/>
                    <a:pt x="351727" y="109773"/>
                  </a:cubicBezTo>
                  <a:cubicBezTo>
                    <a:pt x="429873" y="109773"/>
                    <a:pt x="500679" y="66743"/>
                    <a:pt x="532353" y="0"/>
                  </a:cubicBezTo>
                  <a:cubicBezTo>
                    <a:pt x="532353" y="23298"/>
                    <a:pt x="527297" y="45494"/>
                    <a:pt x="518158" y="65682"/>
                  </a:cubicBezTo>
                  <a:lnTo>
                    <a:pt x="484101" y="112872"/>
                  </a:lnTo>
                  <a:lnTo>
                    <a:pt x="568034" y="91571"/>
                  </a:lnTo>
                  <a:cubicBezTo>
                    <a:pt x="629679" y="69412"/>
                    <a:pt x="677841" y="37802"/>
                    <a:pt x="703454" y="2"/>
                  </a:cubicBezTo>
                  <a:cubicBezTo>
                    <a:pt x="703454" y="73137"/>
                    <a:pt x="614875" y="135886"/>
                    <a:pt x="488634" y="162689"/>
                  </a:cubicBezTo>
                  <a:lnTo>
                    <a:pt x="458335" y="167411"/>
                  </a:lnTo>
                  <a:lnTo>
                    <a:pt x="427699" y="191039"/>
                  </a:lnTo>
                  <a:cubicBezTo>
                    <a:pt x="417977" y="194144"/>
                    <a:pt x="406401" y="196657"/>
                    <a:pt x="393546" y="198394"/>
                  </a:cubicBezTo>
                  <a:lnTo>
                    <a:pt x="377586" y="199424"/>
                  </a:lnTo>
                  <a:lnTo>
                    <a:pt x="394712" y="682182"/>
                  </a:lnTo>
                  <a:lnTo>
                    <a:pt x="427698" y="713789"/>
                  </a:lnTo>
                  <a:cubicBezTo>
                    <a:pt x="447142" y="741423"/>
                    <a:pt x="459168" y="779598"/>
                    <a:pt x="459168" y="821764"/>
                  </a:cubicBezTo>
                  <a:cubicBezTo>
                    <a:pt x="459168" y="863931"/>
                    <a:pt x="447142" y="902105"/>
                    <a:pt x="427698" y="929739"/>
                  </a:cubicBezTo>
                  <a:lnTo>
                    <a:pt x="408109" y="948510"/>
                  </a:lnTo>
                  <a:close/>
                  <a:moveTo>
                    <a:pt x="1269856" y="1399987"/>
                  </a:moveTo>
                  <a:lnTo>
                    <a:pt x="1101444" y="1399987"/>
                  </a:lnTo>
                  <a:lnTo>
                    <a:pt x="1129264" y="948508"/>
                  </a:lnTo>
                  <a:lnTo>
                    <a:pt x="1109677" y="929739"/>
                  </a:lnTo>
                  <a:cubicBezTo>
                    <a:pt x="1090233" y="902105"/>
                    <a:pt x="1078207" y="863931"/>
                    <a:pt x="1078207" y="821764"/>
                  </a:cubicBezTo>
                  <a:cubicBezTo>
                    <a:pt x="1078207" y="779598"/>
                    <a:pt x="1090233" y="741423"/>
                    <a:pt x="1109677" y="713789"/>
                  </a:cubicBezTo>
                  <a:lnTo>
                    <a:pt x="1142662" y="682183"/>
                  </a:lnTo>
                  <a:lnTo>
                    <a:pt x="1159788" y="199424"/>
                  </a:lnTo>
                  <a:lnTo>
                    <a:pt x="1143829" y="198394"/>
                  </a:lnTo>
                  <a:cubicBezTo>
                    <a:pt x="1130975" y="196657"/>
                    <a:pt x="1119398" y="194144"/>
                    <a:pt x="1109677" y="191039"/>
                  </a:cubicBezTo>
                  <a:lnTo>
                    <a:pt x="1079039" y="167410"/>
                  </a:lnTo>
                  <a:lnTo>
                    <a:pt x="1048746" y="162689"/>
                  </a:lnTo>
                  <a:cubicBezTo>
                    <a:pt x="922505" y="135886"/>
                    <a:pt x="833927" y="73137"/>
                    <a:pt x="833927" y="2"/>
                  </a:cubicBezTo>
                  <a:cubicBezTo>
                    <a:pt x="859540" y="37802"/>
                    <a:pt x="907703" y="69412"/>
                    <a:pt x="969347" y="91571"/>
                  </a:cubicBezTo>
                  <a:lnTo>
                    <a:pt x="1053279" y="112872"/>
                  </a:lnTo>
                  <a:lnTo>
                    <a:pt x="1019222" y="65682"/>
                  </a:lnTo>
                  <a:cubicBezTo>
                    <a:pt x="1010082" y="45494"/>
                    <a:pt x="1005028" y="23298"/>
                    <a:pt x="1005028" y="0"/>
                  </a:cubicBezTo>
                  <a:cubicBezTo>
                    <a:pt x="1036701" y="66742"/>
                    <a:pt x="1107507" y="109773"/>
                    <a:pt x="1185654" y="109773"/>
                  </a:cubicBezTo>
                  <a:cubicBezTo>
                    <a:pt x="1263800" y="109773"/>
                    <a:pt x="1334607" y="66743"/>
                    <a:pt x="1366280" y="0"/>
                  </a:cubicBezTo>
                  <a:cubicBezTo>
                    <a:pt x="1366280" y="23298"/>
                    <a:pt x="1361225" y="45494"/>
                    <a:pt x="1352085" y="65682"/>
                  </a:cubicBezTo>
                  <a:lnTo>
                    <a:pt x="1318028" y="112872"/>
                  </a:lnTo>
                  <a:lnTo>
                    <a:pt x="1401961" y="91571"/>
                  </a:lnTo>
                  <a:cubicBezTo>
                    <a:pt x="1463606" y="69412"/>
                    <a:pt x="1511768" y="37802"/>
                    <a:pt x="1537381" y="2"/>
                  </a:cubicBezTo>
                  <a:cubicBezTo>
                    <a:pt x="1537381" y="73137"/>
                    <a:pt x="1448803" y="135886"/>
                    <a:pt x="1322562" y="162689"/>
                  </a:cubicBezTo>
                  <a:lnTo>
                    <a:pt x="1292262" y="167411"/>
                  </a:lnTo>
                  <a:lnTo>
                    <a:pt x="1261626" y="191039"/>
                  </a:lnTo>
                  <a:cubicBezTo>
                    <a:pt x="1251904" y="194144"/>
                    <a:pt x="1240328" y="196657"/>
                    <a:pt x="1227473" y="198394"/>
                  </a:cubicBezTo>
                  <a:lnTo>
                    <a:pt x="1211513" y="199424"/>
                  </a:lnTo>
                  <a:lnTo>
                    <a:pt x="1228639" y="682182"/>
                  </a:lnTo>
                  <a:lnTo>
                    <a:pt x="1261626" y="713789"/>
                  </a:lnTo>
                  <a:cubicBezTo>
                    <a:pt x="1281069" y="741423"/>
                    <a:pt x="1293095" y="779598"/>
                    <a:pt x="1293095" y="821764"/>
                  </a:cubicBezTo>
                  <a:cubicBezTo>
                    <a:pt x="1293095" y="863931"/>
                    <a:pt x="1281069" y="902105"/>
                    <a:pt x="1261626" y="929739"/>
                  </a:cubicBezTo>
                  <a:lnTo>
                    <a:pt x="1242036" y="94851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904FB2E0-D7C3-589C-A4F8-0B6DFC1717F4}"/>
                </a:ext>
              </a:extLst>
            </p:cNvPr>
            <p:cNvSpPr/>
            <p:nvPr/>
          </p:nvSpPr>
          <p:spPr bwMode="auto">
            <a:xfrm rot="17100000">
              <a:off x="1079735" y="2303714"/>
              <a:ext cx="990516" cy="2468981"/>
            </a:xfrm>
            <a:custGeom>
              <a:avLst/>
              <a:gdLst>
                <a:gd name="connsiteX0" fmla="*/ 990516 w 990516"/>
                <a:gd name="connsiteY0" fmla="*/ 1656596 h 2468981"/>
                <a:gd name="connsiteX1" fmla="*/ 893496 w 990516"/>
                <a:gd name="connsiteY1" fmla="*/ 1767769 h 2468981"/>
                <a:gd name="connsiteX2" fmla="*/ 871281 w 990516"/>
                <a:gd name="connsiteY2" fmla="*/ 1824982 h 2468981"/>
                <a:gd name="connsiteX3" fmla="*/ 838886 w 990516"/>
                <a:gd name="connsiteY3" fmla="*/ 2055900 h 2468981"/>
                <a:gd name="connsiteX4" fmla="*/ 961626 w 990516"/>
                <a:gd name="connsiteY4" fmla="*/ 2468979 h 2468981"/>
                <a:gd name="connsiteX5" fmla="*/ 961626 w 990516"/>
                <a:gd name="connsiteY5" fmla="*/ 2468981 h 2468981"/>
                <a:gd name="connsiteX6" fmla="*/ 716145 w 990516"/>
                <a:gd name="connsiteY6" fmla="*/ 2055901 h 2468981"/>
                <a:gd name="connsiteX7" fmla="*/ 717343 w 990516"/>
                <a:gd name="connsiteY7" fmla="*/ 2035903 h 2468981"/>
                <a:gd name="connsiteX8" fmla="*/ 649002 w 990516"/>
                <a:gd name="connsiteY8" fmla="*/ 2180343 h 2468981"/>
                <a:gd name="connsiteX9" fmla="*/ 587617 w 990516"/>
                <a:gd name="connsiteY9" fmla="*/ 2377854 h 2468981"/>
                <a:gd name="connsiteX10" fmla="*/ 587616 w 990516"/>
                <a:gd name="connsiteY10" fmla="*/ 2377854 h 2468981"/>
                <a:gd name="connsiteX11" fmla="*/ 574755 w 990516"/>
                <a:gd name="connsiteY11" fmla="*/ 1897510 h 2468981"/>
                <a:gd name="connsiteX12" fmla="*/ 943232 w 990516"/>
                <a:gd name="connsiteY12" fmla="*/ 1639796 h 2468981"/>
                <a:gd name="connsiteX13" fmla="*/ 954938 w 990516"/>
                <a:gd name="connsiteY13" fmla="*/ 1643956 h 2468981"/>
                <a:gd name="connsiteX14" fmla="*/ 961626 w 990516"/>
                <a:gd name="connsiteY14" fmla="*/ 1642821 h 2468981"/>
                <a:gd name="connsiteX15" fmla="*/ 959830 w 990516"/>
                <a:gd name="connsiteY15" fmla="*/ 1645694 h 2468981"/>
                <a:gd name="connsiteX16" fmla="*/ 731276 w 990516"/>
                <a:gd name="connsiteY16" fmla="*/ 689101 h 2468981"/>
                <a:gd name="connsiteX17" fmla="*/ 710154 w 990516"/>
                <a:gd name="connsiteY17" fmla="*/ 713886 h 2468981"/>
                <a:gd name="connsiteX18" fmla="*/ 713144 w 990516"/>
                <a:gd name="connsiteY18" fmla="*/ 715475 h 2468981"/>
                <a:gd name="connsiteX19" fmla="*/ 707913 w 990516"/>
                <a:gd name="connsiteY19" fmla="*/ 716515 h 2468981"/>
                <a:gd name="connsiteX20" fmla="*/ 698727 w 990516"/>
                <a:gd name="connsiteY20" fmla="*/ 727293 h 2468981"/>
                <a:gd name="connsiteX21" fmla="*/ 250760 w 990516"/>
                <a:gd name="connsiteY21" fmla="*/ 688344 h 2468981"/>
                <a:gd name="connsiteX22" fmla="*/ 21726 w 990516"/>
                <a:gd name="connsiteY22" fmla="*/ 265924 h 2468981"/>
                <a:gd name="connsiteX23" fmla="*/ 21727 w 990516"/>
                <a:gd name="connsiteY23" fmla="*/ 265924 h 2468981"/>
                <a:gd name="connsiteX24" fmla="*/ 173644 w 990516"/>
                <a:gd name="connsiteY24" fmla="*/ 406280 h 2468981"/>
                <a:gd name="connsiteX25" fmla="*/ 305049 w 990516"/>
                <a:gd name="connsiteY25" fmla="*/ 497199 h 2468981"/>
                <a:gd name="connsiteX26" fmla="*/ 294012 w 990516"/>
                <a:gd name="connsiteY26" fmla="*/ 480478 h 2468981"/>
                <a:gd name="connsiteX27" fmla="*/ 300065 w 990516"/>
                <a:gd name="connsiteY27" fmla="*/ 0 h 2468981"/>
                <a:gd name="connsiteX28" fmla="*/ 300066 w 990516"/>
                <a:gd name="connsiteY28" fmla="*/ 2 h 2468981"/>
                <a:gd name="connsiteX29" fmla="*/ 400309 w 990516"/>
                <a:gd name="connsiteY29" fmla="*/ 419108 h 2468981"/>
                <a:gd name="connsiteX30" fmla="*/ 543823 w 990516"/>
                <a:gd name="connsiteY30" fmla="*/ 602892 h 2468981"/>
                <a:gd name="connsiteX31" fmla="*/ 591670 w 990516"/>
                <a:gd name="connsiteY31" fmla="*/ 641333 h 246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90516" h="2468981">
                  <a:moveTo>
                    <a:pt x="990516" y="1656596"/>
                  </a:moveTo>
                  <a:lnTo>
                    <a:pt x="893496" y="1767769"/>
                  </a:lnTo>
                  <a:lnTo>
                    <a:pt x="871281" y="1824982"/>
                  </a:lnTo>
                  <a:cubicBezTo>
                    <a:pt x="850254" y="1895747"/>
                    <a:pt x="838886" y="1974638"/>
                    <a:pt x="838886" y="2055900"/>
                  </a:cubicBezTo>
                  <a:cubicBezTo>
                    <a:pt x="838886" y="2218425"/>
                    <a:pt x="884359" y="2371464"/>
                    <a:pt x="961626" y="2468979"/>
                  </a:cubicBezTo>
                  <a:lnTo>
                    <a:pt x="961626" y="2468981"/>
                  </a:lnTo>
                  <a:cubicBezTo>
                    <a:pt x="826051" y="2468981"/>
                    <a:pt x="716145" y="2284039"/>
                    <a:pt x="716145" y="2055901"/>
                  </a:cubicBezTo>
                  <a:lnTo>
                    <a:pt x="717343" y="2035903"/>
                  </a:lnTo>
                  <a:lnTo>
                    <a:pt x="649002" y="2180343"/>
                  </a:lnTo>
                  <a:cubicBezTo>
                    <a:pt x="623491" y="2245483"/>
                    <a:pt x="602804" y="2311725"/>
                    <a:pt x="587617" y="2377854"/>
                  </a:cubicBezTo>
                  <a:lnTo>
                    <a:pt x="587616" y="2377854"/>
                  </a:lnTo>
                  <a:cubicBezTo>
                    <a:pt x="469256" y="2311738"/>
                    <a:pt x="463497" y="2096680"/>
                    <a:pt x="574755" y="1897510"/>
                  </a:cubicBezTo>
                  <a:cubicBezTo>
                    <a:pt x="672106" y="1723236"/>
                    <a:pt x="826790" y="1618872"/>
                    <a:pt x="943232" y="1639796"/>
                  </a:cubicBezTo>
                  <a:lnTo>
                    <a:pt x="954938" y="1643956"/>
                  </a:lnTo>
                  <a:lnTo>
                    <a:pt x="961626" y="1642821"/>
                  </a:lnTo>
                  <a:lnTo>
                    <a:pt x="959830" y="1645694"/>
                  </a:lnTo>
                  <a:close/>
                  <a:moveTo>
                    <a:pt x="731276" y="689101"/>
                  </a:moveTo>
                  <a:lnTo>
                    <a:pt x="710154" y="713886"/>
                  </a:lnTo>
                  <a:lnTo>
                    <a:pt x="713144" y="715475"/>
                  </a:lnTo>
                  <a:lnTo>
                    <a:pt x="707913" y="716515"/>
                  </a:lnTo>
                  <a:lnTo>
                    <a:pt x="698727" y="727293"/>
                  </a:lnTo>
                  <a:cubicBezTo>
                    <a:pt x="608348" y="803635"/>
                    <a:pt x="422205" y="790595"/>
                    <a:pt x="250760" y="688344"/>
                  </a:cubicBezTo>
                  <a:cubicBezTo>
                    <a:pt x="54823" y="571487"/>
                    <a:pt x="-47718" y="382362"/>
                    <a:pt x="21726" y="265924"/>
                  </a:cubicBezTo>
                  <a:lnTo>
                    <a:pt x="21727" y="265924"/>
                  </a:lnTo>
                  <a:cubicBezTo>
                    <a:pt x="67944" y="315600"/>
                    <a:pt x="118980" y="362623"/>
                    <a:pt x="173644" y="406280"/>
                  </a:cubicBezTo>
                  <a:lnTo>
                    <a:pt x="305049" y="497199"/>
                  </a:lnTo>
                  <a:lnTo>
                    <a:pt x="294012" y="480478"/>
                  </a:lnTo>
                  <a:cubicBezTo>
                    <a:pt x="179943" y="282905"/>
                    <a:pt x="182653" y="67787"/>
                    <a:pt x="300065" y="0"/>
                  </a:cubicBezTo>
                  <a:lnTo>
                    <a:pt x="300066" y="2"/>
                  </a:lnTo>
                  <a:cubicBezTo>
                    <a:pt x="281908" y="123086"/>
                    <a:pt x="319046" y="278358"/>
                    <a:pt x="400309" y="419108"/>
                  </a:cubicBezTo>
                  <a:cubicBezTo>
                    <a:pt x="440940" y="489483"/>
                    <a:pt x="490231" y="552121"/>
                    <a:pt x="543823" y="602892"/>
                  </a:cubicBezTo>
                  <a:lnTo>
                    <a:pt x="591670" y="64133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楕円 80">
              <a:extLst>
                <a:ext uri="{FF2B5EF4-FFF2-40B4-BE49-F238E27FC236}">
                  <a16:creationId xmlns:a16="http://schemas.microsoft.com/office/drawing/2014/main" id="{435850A5-1D04-6C57-0E94-32656A375E6F}"/>
                </a:ext>
              </a:extLst>
            </p:cNvPr>
            <p:cNvSpPr/>
            <p:nvPr/>
          </p:nvSpPr>
          <p:spPr bwMode="auto">
            <a:xfrm>
              <a:off x="572752" y="2932661"/>
              <a:ext cx="2011303" cy="2323700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92E8158-A56F-43D1-128F-1953FE7C059E}"/>
                </a:ext>
              </a:extLst>
            </p:cNvPr>
            <p:cNvSpPr/>
            <p:nvPr/>
          </p:nvSpPr>
          <p:spPr bwMode="auto">
            <a:xfrm>
              <a:off x="690681" y="2868601"/>
              <a:ext cx="1775444" cy="2506601"/>
            </a:xfrm>
            <a:custGeom>
              <a:avLst/>
              <a:gdLst>
                <a:gd name="connsiteX0" fmla="*/ 887722 w 1775444"/>
                <a:gd name="connsiteY0" fmla="*/ 0 h 2506601"/>
                <a:gd name="connsiteX1" fmla="*/ 1775444 w 1775444"/>
                <a:gd name="connsiteY1" fmla="*/ 1484637 h 2506601"/>
                <a:gd name="connsiteX2" fmla="*/ 1515436 w 1775444"/>
                <a:gd name="connsiteY2" fmla="*/ 2168538 h 2506601"/>
                <a:gd name="connsiteX3" fmla="*/ 1436330 w 1775444"/>
                <a:gd name="connsiteY3" fmla="*/ 2239650 h 2506601"/>
                <a:gd name="connsiteX4" fmla="*/ 1446618 w 1775444"/>
                <a:gd name="connsiteY4" fmla="*/ 2307598 h 2506601"/>
                <a:gd name="connsiteX5" fmla="*/ 1297366 w 1775444"/>
                <a:gd name="connsiteY5" fmla="*/ 2506601 h 2506601"/>
                <a:gd name="connsiteX6" fmla="*/ 1191829 w 1775444"/>
                <a:gd name="connsiteY6" fmla="*/ 2448314 h 2506601"/>
                <a:gd name="connsiteX7" fmla="*/ 1166573 w 1775444"/>
                <a:gd name="connsiteY7" fmla="*/ 2398368 h 2506601"/>
                <a:gd name="connsiteX8" fmla="*/ 1066629 w 1775444"/>
                <a:gd name="connsiteY8" fmla="*/ 2432170 h 2506601"/>
                <a:gd name="connsiteX9" fmla="*/ 887722 w 1775444"/>
                <a:gd name="connsiteY9" fmla="*/ 2451819 h 2506601"/>
                <a:gd name="connsiteX10" fmla="*/ 708815 w 1775444"/>
                <a:gd name="connsiteY10" fmla="*/ 2432170 h 2506601"/>
                <a:gd name="connsiteX11" fmla="*/ 596369 w 1775444"/>
                <a:gd name="connsiteY11" fmla="*/ 2394140 h 2506601"/>
                <a:gd name="connsiteX12" fmla="*/ 568975 w 1775444"/>
                <a:gd name="connsiteY12" fmla="*/ 2448314 h 2506601"/>
                <a:gd name="connsiteX13" fmla="*/ 463438 w 1775444"/>
                <a:gd name="connsiteY13" fmla="*/ 2506601 h 2506601"/>
                <a:gd name="connsiteX14" fmla="*/ 314186 w 1775444"/>
                <a:gd name="connsiteY14" fmla="*/ 2307598 h 2506601"/>
                <a:gd name="connsiteX15" fmla="*/ 325915 w 1775444"/>
                <a:gd name="connsiteY15" fmla="*/ 2230137 h 2506601"/>
                <a:gd name="connsiteX16" fmla="*/ 326733 w 1775444"/>
                <a:gd name="connsiteY16" fmla="*/ 2228519 h 2506601"/>
                <a:gd name="connsiteX17" fmla="*/ 260008 w 1775444"/>
                <a:gd name="connsiteY17" fmla="*/ 2168538 h 2506601"/>
                <a:gd name="connsiteX18" fmla="*/ 0 w 1775444"/>
                <a:gd name="connsiteY18" fmla="*/ 1484637 h 2506601"/>
                <a:gd name="connsiteX19" fmla="*/ 887722 w 1775444"/>
                <a:gd name="connsiteY19" fmla="*/ 0 h 25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75444" h="2506601">
                  <a:moveTo>
                    <a:pt x="887722" y="0"/>
                  </a:moveTo>
                  <a:cubicBezTo>
                    <a:pt x="1377997" y="0"/>
                    <a:pt x="1775444" y="950478"/>
                    <a:pt x="1775444" y="1484637"/>
                  </a:cubicBezTo>
                  <a:cubicBezTo>
                    <a:pt x="1775444" y="1751717"/>
                    <a:pt x="1676082" y="1993513"/>
                    <a:pt x="1515436" y="2168538"/>
                  </a:cubicBezTo>
                  <a:lnTo>
                    <a:pt x="1436330" y="2239650"/>
                  </a:lnTo>
                  <a:lnTo>
                    <a:pt x="1446618" y="2307598"/>
                  </a:lnTo>
                  <a:cubicBezTo>
                    <a:pt x="1446618" y="2417504"/>
                    <a:pt x="1379796" y="2506601"/>
                    <a:pt x="1297366" y="2506601"/>
                  </a:cubicBezTo>
                  <a:cubicBezTo>
                    <a:pt x="1256151" y="2506601"/>
                    <a:pt x="1218838" y="2484327"/>
                    <a:pt x="1191829" y="2448314"/>
                  </a:cubicBezTo>
                  <a:lnTo>
                    <a:pt x="1166573" y="2398368"/>
                  </a:lnTo>
                  <a:lnTo>
                    <a:pt x="1066629" y="2432170"/>
                  </a:lnTo>
                  <a:cubicBezTo>
                    <a:pt x="1008840" y="2445053"/>
                    <a:pt x="949006" y="2451819"/>
                    <a:pt x="887722" y="2451819"/>
                  </a:cubicBezTo>
                  <a:cubicBezTo>
                    <a:pt x="826438" y="2451819"/>
                    <a:pt x="766604" y="2445053"/>
                    <a:pt x="708815" y="2432170"/>
                  </a:cubicBezTo>
                  <a:lnTo>
                    <a:pt x="596369" y="2394140"/>
                  </a:lnTo>
                  <a:lnTo>
                    <a:pt x="568975" y="2448314"/>
                  </a:lnTo>
                  <a:cubicBezTo>
                    <a:pt x="541966" y="2484327"/>
                    <a:pt x="504653" y="2506601"/>
                    <a:pt x="463438" y="2506601"/>
                  </a:cubicBezTo>
                  <a:cubicBezTo>
                    <a:pt x="381008" y="2506601"/>
                    <a:pt x="314186" y="2417504"/>
                    <a:pt x="314186" y="2307598"/>
                  </a:cubicBezTo>
                  <a:cubicBezTo>
                    <a:pt x="314186" y="2280122"/>
                    <a:pt x="318362" y="2253946"/>
                    <a:pt x="325915" y="2230137"/>
                  </a:cubicBezTo>
                  <a:lnTo>
                    <a:pt x="326733" y="2228519"/>
                  </a:lnTo>
                  <a:lnTo>
                    <a:pt x="260008" y="2168538"/>
                  </a:lnTo>
                  <a:cubicBezTo>
                    <a:pt x="99362" y="1993513"/>
                    <a:pt x="0" y="1751717"/>
                    <a:pt x="0" y="1484637"/>
                  </a:cubicBezTo>
                  <a:cubicBezTo>
                    <a:pt x="0" y="950478"/>
                    <a:pt x="397447" y="0"/>
                    <a:pt x="887722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楕円 80">
              <a:extLst>
                <a:ext uri="{FF2B5EF4-FFF2-40B4-BE49-F238E27FC236}">
                  <a16:creationId xmlns:a16="http://schemas.microsoft.com/office/drawing/2014/main" id="{7DE0EADD-30A1-F315-A7D0-F0E46EE8AAEF}"/>
                </a:ext>
              </a:extLst>
            </p:cNvPr>
            <p:cNvSpPr/>
            <p:nvPr/>
          </p:nvSpPr>
          <p:spPr bwMode="auto">
            <a:xfrm>
              <a:off x="789652" y="2958935"/>
              <a:ext cx="1611194" cy="2224997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2381F7C3-AC7A-C31E-AA32-EE8229AE7E3E}"/>
                </a:ext>
              </a:extLst>
            </p:cNvPr>
            <p:cNvSpPr/>
            <p:nvPr/>
          </p:nvSpPr>
          <p:spPr bwMode="auto">
            <a:xfrm rot="10800000">
              <a:off x="229034" y="1689050"/>
              <a:ext cx="2698741" cy="3102614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7B38571A-D72D-7CBF-9077-0C9717213893}"/>
                </a:ext>
              </a:extLst>
            </p:cNvPr>
            <p:cNvSpPr/>
            <p:nvPr/>
          </p:nvSpPr>
          <p:spPr bwMode="auto">
            <a:xfrm>
              <a:off x="855904" y="3338276"/>
              <a:ext cx="1457722" cy="160669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863EC9EA-2DED-D21F-BEDC-68034D63FE4F}"/>
                </a:ext>
              </a:extLst>
            </p:cNvPr>
            <p:cNvSpPr/>
            <p:nvPr/>
          </p:nvSpPr>
          <p:spPr bwMode="auto">
            <a:xfrm>
              <a:off x="917095" y="3472168"/>
              <a:ext cx="1335337" cy="1322628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弦 26">
              <a:extLst>
                <a:ext uri="{FF2B5EF4-FFF2-40B4-BE49-F238E27FC236}">
                  <a16:creationId xmlns:a16="http://schemas.microsoft.com/office/drawing/2014/main" id="{34F4A1E9-DE1F-4805-D10E-11C43A247AC2}"/>
                </a:ext>
              </a:extLst>
            </p:cNvPr>
            <p:cNvSpPr/>
            <p:nvPr/>
          </p:nvSpPr>
          <p:spPr bwMode="auto">
            <a:xfrm>
              <a:off x="71619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弦 27">
              <a:extLst>
                <a:ext uri="{FF2B5EF4-FFF2-40B4-BE49-F238E27FC236}">
                  <a16:creationId xmlns:a16="http://schemas.microsoft.com/office/drawing/2014/main" id="{CCA3D95F-4AA7-328A-BE97-D3E2E1418595}"/>
                </a:ext>
              </a:extLst>
            </p:cNvPr>
            <p:cNvSpPr/>
            <p:nvPr/>
          </p:nvSpPr>
          <p:spPr bwMode="auto">
            <a:xfrm flipH="1">
              <a:off x="211272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弦 28">
              <a:extLst>
                <a:ext uri="{FF2B5EF4-FFF2-40B4-BE49-F238E27FC236}">
                  <a16:creationId xmlns:a16="http://schemas.microsoft.com/office/drawing/2014/main" id="{E21D51BF-EB6A-5BD6-CBB4-8DD818DC049C}"/>
                </a:ext>
              </a:extLst>
            </p:cNvPr>
            <p:cNvSpPr/>
            <p:nvPr/>
          </p:nvSpPr>
          <p:spPr bwMode="auto">
            <a:xfrm>
              <a:off x="884799" y="2783465"/>
              <a:ext cx="230673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弦 29">
              <a:extLst>
                <a:ext uri="{FF2B5EF4-FFF2-40B4-BE49-F238E27FC236}">
                  <a16:creationId xmlns:a16="http://schemas.microsoft.com/office/drawing/2014/main" id="{E3D14923-DA2E-A094-0726-9B1C97ECB394}"/>
                </a:ext>
              </a:extLst>
            </p:cNvPr>
            <p:cNvSpPr/>
            <p:nvPr/>
          </p:nvSpPr>
          <p:spPr bwMode="auto">
            <a:xfrm flipH="1">
              <a:off x="2109710" y="2786714"/>
              <a:ext cx="230671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月 30">
              <a:extLst>
                <a:ext uri="{FF2B5EF4-FFF2-40B4-BE49-F238E27FC236}">
                  <a16:creationId xmlns:a16="http://schemas.microsoft.com/office/drawing/2014/main" id="{D4F7F86E-DE13-C7C4-220D-61E96F038A97}"/>
                </a:ext>
              </a:extLst>
            </p:cNvPr>
            <p:cNvSpPr/>
            <p:nvPr/>
          </p:nvSpPr>
          <p:spPr bwMode="auto">
            <a:xfrm rot="18900000">
              <a:off x="968424" y="2485155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月 31">
              <a:extLst>
                <a:ext uri="{FF2B5EF4-FFF2-40B4-BE49-F238E27FC236}">
                  <a16:creationId xmlns:a16="http://schemas.microsoft.com/office/drawing/2014/main" id="{DA304C99-4A43-71B3-B24F-C198E851B14D}"/>
                </a:ext>
              </a:extLst>
            </p:cNvPr>
            <p:cNvSpPr/>
            <p:nvPr/>
          </p:nvSpPr>
          <p:spPr bwMode="auto">
            <a:xfrm rot="2700000" flipH="1">
              <a:off x="2157897" y="2485158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43879B02-710A-8240-6156-840F4D2647F4}"/>
                </a:ext>
              </a:extLst>
            </p:cNvPr>
            <p:cNvSpPr/>
            <p:nvPr/>
          </p:nvSpPr>
          <p:spPr bwMode="auto">
            <a:xfrm>
              <a:off x="839740" y="3057559"/>
              <a:ext cx="1490048" cy="1696854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ECC866D2-D762-5FB1-BE3A-93EF7CE91912}"/>
                </a:ext>
              </a:extLst>
            </p:cNvPr>
            <p:cNvSpPr/>
            <p:nvPr/>
          </p:nvSpPr>
          <p:spPr bwMode="auto">
            <a:xfrm>
              <a:off x="1362012" y="4424133"/>
              <a:ext cx="445508" cy="330281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09B4B785-3A64-E4E2-F9FF-945E7434C172}"/>
                </a:ext>
              </a:extLst>
            </p:cNvPr>
            <p:cNvSpPr/>
            <p:nvPr/>
          </p:nvSpPr>
          <p:spPr bwMode="auto">
            <a:xfrm>
              <a:off x="1327075" y="3048729"/>
              <a:ext cx="504873" cy="785793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AFD01D72-D9A7-F6E7-C63F-DDE0583123E1}"/>
                </a:ext>
              </a:extLst>
            </p:cNvPr>
            <p:cNvSpPr/>
            <p:nvPr/>
          </p:nvSpPr>
          <p:spPr bwMode="auto">
            <a:xfrm>
              <a:off x="711767" y="2300093"/>
              <a:ext cx="1733273" cy="2227301"/>
            </a:xfrm>
            <a:custGeom>
              <a:avLst/>
              <a:gdLst>
                <a:gd name="connsiteX0" fmla="*/ 823898 w 1647796"/>
                <a:gd name="connsiteY0" fmla="*/ 0 h 2117460"/>
                <a:gd name="connsiteX1" fmla="*/ 1492022 w 1647796"/>
                <a:gd name="connsiteY1" fmla="*/ 348768 h 2117460"/>
                <a:gd name="connsiteX2" fmla="*/ 1497828 w 1647796"/>
                <a:gd name="connsiteY2" fmla="*/ 385655 h 2117460"/>
                <a:gd name="connsiteX3" fmla="*/ 1536911 w 1647796"/>
                <a:gd name="connsiteY3" fmla="*/ 431137 h 2117460"/>
                <a:gd name="connsiteX4" fmla="*/ 1605804 w 1647796"/>
                <a:gd name="connsiteY4" fmla="*/ 986025 h 2117460"/>
                <a:gd name="connsiteX5" fmla="*/ 1565515 w 1647796"/>
                <a:gd name="connsiteY5" fmla="*/ 1062587 h 2117460"/>
                <a:gd name="connsiteX6" fmla="*/ 1552474 w 1647796"/>
                <a:gd name="connsiteY6" fmla="*/ 1138604 h 2117460"/>
                <a:gd name="connsiteX7" fmla="*/ 1435089 w 1647796"/>
                <a:gd name="connsiteY7" fmla="*/ 1443983 h 2117460"/>
                <a:gd name="connsiteX8" fmla="*/ 1201754 w 1647796"/>
                <a:gd name="connsiteY8" fmla="*/ 1847079 h 2117460"/>
                <a:gd name="connsiteX9" fmla="*/ 446042 w 1647796"/>
                <a:gd name="connsiteY9" fmla="*/ 1847079 h 2117460"/>
                <a:gd name="connsiteX10" fmla="*/ 212707 w 1647796"/>
                <a:gd name="connsiteY10" fmla="*/ 1443983 h 2117460"/>
                <a:gd name="connsiteX11" fmla="*/ 95322 w 1647796"/>
                <a:gd name="connsiteY11" fmla="*/ 1138604 h 2117460"/>
                <a:gd name="connsiteX12" fmla="*/ 82282 w 1647796"/>
                <a:gd name="connsiteY12" fmla="*/ 1062587 h 2117460"/>
                <a:gd name="connsiteX13" fmla="*/ 41992 w 1647796"/>
                <a:gd name="connsiteY13" fmla="*/ 986025 h 2117460"/>
                <a:gd name="connsiteX14" fmla="*/ 110886 w 1647796"/>
                <a:gd name="connsiteY14" fmla="*/ 431137 h 2117460"/>
                <a:gd name="connsiteX15" fmla="*/ 149969 w 1647796"/>
                <a:gd name="connsiteY15" fmla="*/ 385656 h 2117460"/>
                <a:gd name="connsiteX16" fmla="*/ 155775 w 1647796"/>
                <a:gd name="connsiteY16" fmla="*/ 348768 h 2117460"/>
                <a:gd name="connsiteX17" fmla="*/ 823898 w 1647796"/>
                <a:gd name="connsiteY17" fmla="*/ 0 h 211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47796" h="2117460">
                  <a:moveTo>
                    <a:pt x="823898" y="0"/>
                  </a:moveTo>
                  <a:cubicBezTo>
                    <a:pt x="1153464" y="0"/>
                    <a:pt x="1428430" y="149727"/>
                    <a:pt x="1492022" y="348768"/>
                  </a:cubicBezTo>
                  <a:lnTo>
                    <a:pt x="1497828" y="385655"/>
                  </a:lnTo>
                  <a:lnTo>
                    <a:pt x="1536911" y="431137"/>
                  </a:lnTo>
                  <a:cubicBezTo>
                    <a:pt x="1656327" y="593627"/>
                    <a:pt x="1679291" y="804807"/>
                    <a:pt x="1605804" y="986025"/>
                  </a:cubicBezTo>
                  <a:lnTo>
                    <a:pt x="1565515" y="1062587"/>
                  </a:lnTo>
                  <a:lnTo>
                    <a:pt x="1552474" y="1138604"/>
                  </a:lnTo>
                  <a:cubicBezTo>
                    <a:pt x="1526389" y="1249730"/>
                    <a:pt x="1487260" y="1353857"/>
                    <a:pt x="1435089" y="1443983"/>
                  </a:cubicBezTo>
                  <a:lnTo>
                    <a:pt x="1201754" y="1847079"/>
                  </a:lnTo>
                  <a:cubicBezTo>
                    <a:pt x="993071" y="2207587"/>
                    <a:pt x="654727" y="2207587"/>
                    <a:pt x="446042" y="1847079"/>
                  </a:cubicBezTo>
                  <a:lnTo>
                    <a:pt x="212707" y="1443983"/>
                  </a:lnTo>
                  <a:cubicBezTo>
                    <a:pt x="160536" y="1353857"/>
                    <a:pt x="121408" y="1249730"/>
                    <a:pt x="95322" y="1138604"/>
                  </a:cubicBezTo>
                  <a:lnTo>
                    <a:pt x="82282" y="1062587"/>
                  </a:lnTo>
                  <a:lnTo>
                    <a:pt x="41992" y="986025"/>
                  </a:lnTo>
                  <a:cubicBezTo>
                    <a:pt x="-31495" y="804807"/>
                    <a:pt x="-8530" y="593627"/>
                    <a:pt x="110886" y="431137"/>
                  </a:cubicBezTo>
                  <a:lnTo>
                    <a:pt x="149969" y="385656"/>
                  </a:lnTo>
                  <a:lnTo>
                    <a:pt x="155775" y="348768"/>
                  </a:lnTo>
                  <a:cubicBezTo>
                    <a:pt x="219366" y="149727"/>
                    <a:pt x="494332" y="0"/>
                    <a:pt x="823898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EAFFD74-F790-E819-5976-72CBB0B8A9CD}"/>
              </a:ext>
            </a:extLst>
          </p:cNvPr>
          <p:cNvGrpSpPr/>
          <p:nvPr/>
        </p:nvGrpSpPr>
        <p:grpSpPr>
          <a:xfrm>
            <a:off x="790793" y="795789"/>
            <a:ext cx="5305608" cy="4313208"/>
            <a:chOff x="1013460" y="912887"/>
            <a:chExt cx="7879080" cy="5118698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4FF90117-C199-BA71-04EF-9081C3BD376B}"/>
                </a:ext>
              </a:extLst>
            </p:cNvPr>
            <p:cNvSpPr txBox="1"/>
            <p:nvPr/>
          </p:nvSpPr>
          <p:spPr>
            <a:xfrm>
              <a:off x="1013460" y="4862177"/>
              <a:ext cx="7879080" cy="11694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チラシ・広告等は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着払いで返送いたします！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F909A369-E394-D757-11B2-B48297E83B9D}"/>
                </a:ext>
              </a:extLst>
            </p:cNvPr>
            <p:cNvGrpSpPr/>
            <p:nvPr/>
          </p:nvGrpSpPr>
          <p:grpSpPr>
            <a:xfrm>
              <a:off x="1013460" y="912887"/>
              <a:ext cx="7879080" cy="3641237"/>
              <a:chOff x="1013460" y="912888"/>
              <a:chExt cx="7879080" cy="3394552"/>
            </a:xfrm>
          </p:grpSpPr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9DCB645D-FAFF-CF3F-7E97-8B851DBF79F4}"/>
                  </a:ext>
                </a:extLst>
              </p:cNvPr>
              <p:cNvSpPr txBox="1"/>
              <p:nvPr/>
            </p:nvSpPr>
            <p:spPr>
              <a:xfrm>
                <a:off x="1013460" y="2707398"/>
                <a:ext cx="7879080" cy="160004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投函厳禁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12E65C8D-B073-AA3F-B802-3C7BAAE5D67E}"/>
                  </a:ext>
                </a:extLst>
              </p:cNvPr>
              <p:cNvSpPr txBox="1"/>
              <p:nvPr/>
            </p:nvSpPr>
            <p:spPr>
              <a:xfrm>
                <a:off x="1013460" y="912888"/>
                <a:ext cx="7879080" cy="160004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チラシ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23960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A1E2415-799A-A921-E9CD-A7A05CAC858A}"/>
              </a:ext>
            </a:extLst>
          </p:cNvPr>
          <p:cNvSpPr/>
          <p:nvPr/>
        </p:nvSpPr>
        <p:spPr>
          <a:xfrm>
            <a:off x="91104" y="101601"/>
            <a:ext cx="6692755" cy="329650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12C95AC5-7745-E840-DF3C-02A6DF991C8F}"/>
              </a:ext>
            </a:extLst>
          </p:cNvPr>
          <p:cNvGrpSpPr/>
          <p:nvPr/>
        </p:nvGrpSpPr>
        <p:grpSpPr>
          <a:xfrm>
            <a:off x="559845" y="3692860"/>
            <a:ext cx="5755271" cy="5807865"/>
            <a:chOff x="1013460" y="912887"/>
            <a:chExt cx="7879080" cy="5118698"/>
          </a:xfrm>
        </p:grpSpPr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0E6DD218-551C-14E9-98DC-9B7AD5EBDC76}"/>
                </a:ext>
              </a:extLst>
            </p:cNvPr>
            <p:cNvSpPr txBox="1"/>
            <p:nvPr/>
          </p:nvSpPr>
          <p:spPr>
            <a:xfrm>
              <a:off x="1013460" y="4862177"/>
              <a:ext cx="7879080" cy="11694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チラシ・広告等は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着払いで返送いたします！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3DD95388-6D1C-C1A1-F23C-50830622D7CF}"/>
                </a:ext>
              </a:extLst>
            </p:cNvPr>
            <p:cNvGrpSpPr/>
            <p:nvPr/>
          </p:nvGrpSpPr>
          <p:grpSpPr>
            <a:xfrm>
              <a:off x="1013460" y="912887"/>
              <a:ext cx="7879080" cy="3641237"/>
              <a:chOff x="1013460" y="912888"/>
              <a:chExt cx="7879080" cy="3394552"/>
            </a:xfrm>
          </p:grpSpPr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E2338015-A868-F883-2DD8-8E9E9E0B7788}"/>
                  </a:ext>
                </a:extLst>
              </p:cNvPr>
              <p:cNvSpPr txBox="1"/>
              <p:nvPr/>
            </p:nvSpPr>
            <p:spPr>
              <a:xfrm>
                <a:off x="1013460" y="2707398"/>
                <a:ext cx="7879080" cy="160004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投函厳禁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98E3006D-3454-D8FF-7830-32680425B99F}"/>
                  </a:ext>
                </a:extLst>
              </p:cNvPr>
              <p:cNvSpPr txBox="1"/>
              <p:nvPr/>
            </p:nvSpPr>
            <p:spPr>
              <a:xfrm>
                <a:off x="1013460" y="912888"/>
                <a:ext cx="7879080" cy="160004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チラシ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F73E1D14-420E-F614-44E0-9142585D3EC5}"/>
              </a:ext>
            </a:extLst>
          </p:cNvPr>
          <p:cNvGrpSpPr/>
          <p:nvPr/>
        </p:nvGrpSpPr>
        <p:grpSpPr>
          <a:xfrm>
            <a:off x="2013400" y="325774"/>
            <a:ext cx="2848160" cy="2848160"/>
            <a:chOff x="-3592687" y="3424098"/>
            <a:chExt cx="2412166" cy="2412166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CFEB8F95-DE84-7813-D8D9-58925CD6A013}"/>
                </a:ext>
              </a:extLst>
            </p:cNvPr>
            <p:cNvGrpSpPr/>
            <p:nvPr/>
          </p:nvGrpSpPr>
          <p:grpSpPr>
            <a:xfrm>
              <a:off x="-3592687" y="3424098"/>
              <a:ext cx="2412166" cy="2412166"/>
              <a:chOff x="643930" y="806730"/>
              <a:chExt cx="2735056" cy="2735056"/>
            </a:xfrm>
          </p:grpSpPr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CCA4DEED-8C15-602C-8740-57679E3A847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E162B0F7-7FD6-C200-2071-B1B0B6AB8BC4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2AE21AB8-C45B-88B9-9740-A204BF2B8AB6}"/>
                </a:ext>
              </a:extLst>
            </p:cNvPr>
            <p:cNvSpPr/>
            <p:nvPr/>
          </p:nvSpPr>
          <p:spPr bwMode="auto">
            <a:xfrm>
              <a:off x="-3523047" y="3493738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80CACA4F-C774-C18C-E623-C3278A56FC5F}"/>
                </a:ext>
              </a:extLst>
            </p:cNvPr>
            <p:cNvSpPr/>
            <p:nvPr/>
          </p:nvSpPr>
          <p:spPr bwMode="auto">
            <a:xfrm>
              <a:off x="-3461743" y="3559790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B595DD08-2139-8E47-0918-E5BA230AB8CE}"/>
                </a:ext>
              </a:extLst>
            </p:cNvPr>
            <p:cNvGrpSpPr/>
            <p:nvPr/>
          </p:nvGrpSpPr>
          <p:grpSpPr>
            <a:xfrm>
              <a:off x="-3423373" y="3987801"/>
              <a:ext cx="2070426" cy="1363450"/>
              <a:chOff x="4108965" y="5094185"/>
              <a:chExt cx="1845205" cy="1215135"/>
            </a:xfrm>
          </p:grpSpPr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935B46D6-DE00-4AE7-A64E-6EFFB6ED26B2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四角形: 角を丸くする 36">
                <a:extLst>
                  <a:ext uri="{FF2B5EF4-FFF2-40B4-BE49-F238E27FC236}">
                    <a16:creationId xmlns:a16="http://schemas.microsoft.com/office/drawing/2014/main" id="{94F67CAF-9F49-E036-A079-91BEFB3E677B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F1EAE9F4-24B5-8C01-987F-B7EA171C9D48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5D5D6485-4B4C-4FBC-685C-76ED46744AD3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F78582A1-DE54-C0CE-4CAA-CA1B55DDE1AF}"/>
                  </a:ext>
                </a:extLst>
              </p:cNvPr>
              <p:cNvSpPr/>
              <p:nvPr/>
            </p:nvSpPr>
            <p:spPr bwMode="auto">
              <a:xfrm>
                <a:off x="4966898" y="6050123"/>
                <a:ext cx="129338" cy="12933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47D2FC7B-6195-0A5C-C445-BFB096017EA9}"/>
                  </a:ext>
                </a:extLst>
              </p:cNvPr>
              <p:cNvSpPr/>
              <p:nvPr/>
            </p:nvSpPr>
            <p:spPr bwMode="auto">
              <a:xfrm>
                <a:off x="4990822" y="6074047"/>
                <a:ext cx="81490" cy="8149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四角形: 角を丸くする 41">
                <a:extLst>
                  <a:ext uri="{FF2B5EF4-FFF2-40B4-BE49-F238E27FC236}">
                    <a16:creationId xmlns:a16="http://schemas.microsoft.com/office/drawing/2014/main" id="{45C4BBF2-85B7-2B2A-D3F6-143713B6BA42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台形 42">
                <a:extLst>
                  <a:ext uri="{FF2B5EF4-FFF2-40B4-BE49-F238E27FC236}">
                    <a16:creationId xmlns:a16="http://schemas.microsoft.com/office/drawing/2014/main" id="{B26F5257-5A1A-0C5A-1477-330D7CAE92B0}"/>
                  </a:ext>
                </a:extLst>
              </p:cNvPr>
              <p:cNvSpPr/>
              <p:nvPr/>
            </p:nvSpPr>
            <p:spPr bwMode="auto">
              <a:xfrm>
                <a:off x="4108965" y="5385875"/>
                <a:ext cx="1845205" cy="405045"/>
              </a:xfrm>
              <a:prstGeom prst="trapezoid">
                <a:avLst>
                  <a:gd name="adj" fmla="val 77323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3BDD348F-6F86-E0F1-2746-E3115F6E6560}"/>
                  </a:ext>
                </a:extLst>
              </p:cNvPr>
              <p:cNvSpPr txBox="1"/>
              <p:nvPr/>
            </p:nvSpPr>
            <p:spPr>
              <a:xfrm>
                <a:off x="4389656" y="5473751"/>
                <a:ext cx="1283822" cy="2476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7174"/>
                  </a:avLst>
                </a:prstTxWarp>
                <a:spAutoFit/>
              </a:bodyPr>
              <a:lstStyle/>
              <a:p>
                <a:r>
                  <a:rPr kumimoji="1" lang="ja-JP" altLang="en-US" b="1" dirty="0"/>
                  <a:t>チラシ</a:t>
                </a:r>
              </a:p>
            </p:txBody>
          </p:sp>
        </p:grp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73B1D264-8A5C-C88D-4CB6-BC25A4CC3F95}"/>
                </a:ext>
              </a:extLst>
            </p:cNvPr>
            <p:cNvSpPr/>
            <p:nvPr/>
          </p:nvSpPr>
          <p:spPr bwMode="auto">
            <a:xfrm>
              <a:off x="-3453983" y="3559790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A4 210 x 297 mm</PresentationFormat>
  <Paragraphs>17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チラシ投函厳禁の貼り紙</dc:title>
  <dc:subject>チラシ投函厳禁の貼り紙</dc:subject>
  <dc:creator>でじけろお</dc:creator>
  <cp:lastModifiedBy/>
  <cp:revision>1</cp:revision>
  <dcterms:created xsi:type="dcterms:W3CDTF">2014-12-04T06:28:15Z</dcterms:created>
  <dcterms:modified xsi:type="dcterms:W3CDTF">2025-09-18T03:02:14Z</dcterms:modified>
  <cp:version>1</cp:version>
</cp:coreProperties>
</file>